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20" r:id="rId2"/>
    <p:sldMasterId id="2147483762" r:id="rId3"/>
  </p:sldMasterIdLst>
  <p:notesMasterIdLst>
    <p:notesMasterId r:id="rId28"/>
  </p:notesMasterIdLst>
  <p:sldIdLst>
    <p:sldId id="256" r:id="rId4"/>
    <p:sldId id="383" r:id="rId5"/>
    <p:sldId id="360" r:id="rId6"/>
    <p:sldId id="257" r:id="rId7"/>
    <p:sldId id="362" r:id="rId8"/>
    <p:sldId id="365" r:id="rId9"/>
    <p:sldId id="361" r:id="rId10"/>
    <p:sldId id="364" r:id="rId11"/>
    <p:sldId id="263" r:id="rId12"/>
    <p:sldId id="368" r:id="rId13"/>
    <p:sldId id="369" r:id="rId14"/>
    <p:sldId id="370" r:id="rId15"/>
    <p:sldId id="371" r:id="rId16"/>
    <p:sldId id="372" r:id="rId17"/>
    <p:sldId id="373" r:id="rId18"/>
    <p:sldId id="374" r:id="rId19"/>
    <p:sldId id="376" r:id="rId20"/>
    <p:sldId id="382" r:id="rId21"/>
    <p:sldId id="377" r:id="rId22"/>
    <p:sldId id="378" r:id="rId23"/>
    <p:sldId id="379" r:id="rId24"/>
    <p:sldId id="380" r:id="rId25"/>
    <p:sldId id="381" r:id="rId26"/>
    <p:sldId id="303" r:id="rId27"/>
  </p:sldIdLst>
  <p:sldSz cx="9144000" cy="6858000" type="screen4x3"/>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64364DA9-B335-40BA-9D3F-2E6801E74317}">
          <p14:sldIdLst/>
        </p14:section>
        <p14:section name="Untitled Section" id="{49BCC74D-B11D-4488-9479-2ED8F1FB0C07}">
          <p14:sldIdLst>
            <p14:sldId id="256"/>
            <p14:sldId id="383"/>
            <p14:sldId id="360"/>
            <p14:sldId id="257"/>
            <p14:sldId id="362"/>
            <p14:sldId id="365"/>
            <p14:sldId id="361"/>
            <p14:sldId id="364"/>
            <p14:sldId id="263"/>
            <p14:sldId id="368"/>
            <p14:sldId id="369"/>
            <p14:sldId id="370"/>
            <p14:sldId id="371"/>
            <p14:sldId id="372"/>
            <p14:sldId id="373"/>
            <p14:sldId id="374"/>
            <p14:sldId id="376"/>
            <p14:sldId id="382"/>
            <p14:sldId id="377"/>
            <p14:sldId id="378"/>
            <p14:sldId id="379"/>
            <p14:sldId id="380"/>
            <p14:sldId id="381"/>
            <p14:sldId id="30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eu hanh mang" initials="dhm" lastIdx="1" clrIdx="0">
    <p:extLst>
      <p:ext uri="{19B8F6BF-5375-455C-9EA6-DF929625EA0E}">
        <p15:presenceInfo xmlns:p15="http://schemas.microsoft.com/office/powerpoint/2012/main" userId="S::dhm@vinacomin.vn::fc8762f6-04b4-4a8d-a795-e5cfd5e411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FFFFF0"/>
    <a:srgbClr val="F5F5CC"/>
    <a:srgbClr val="FFFFCC"/>
    <a:srgbClr val="FFFFFF"/>
    <a:srgbClr val="D5DFE3"/>
    <a:srgbClr val="D5E6F0"/>
    <a:srgbClr val="FF5050"/>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19266A-7DDF-4F47-83A5-3C0D4734B047}" v="150" dt="2026-10-07T08:02:06.5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7" autoAdjust="0"/>
    <p:restoredTop sz="94671" autoAdjust="0"/>
  </p:normalViewPr>
  <p:slideViewPr>
    <p:cSldViewPr>
      <p:cViewPr>
        <p:scale>
          <a:sx n="125" d="100"/>
          <a:sy n="125" d="100"/>
        </p:scale>
        <p:origin x="378" y="-519"/>
      </p:cViewPr>
      <p:guideLst>
        <p:guide orient="horz" pos="2160"/>
        <p:guide pos="2880"/>
      </p:guideLst>
    </p:cSldViewPr>
  </p:slideViewPr>
  <p:notesTextViewPr>
    <p:cViewPr>
      <p:scale>
        <a:sx n="1" d="1"/>
        <a:sy n="1" d="1"/>
      </p:scale>
      <p:origin x="0" y="0"/>
    </p:cViewPr>
  </p:notesTextViewPr>
  <p:sorterViewPr>
    <p:cViewPr>
      <p:scale>
        <a:sx n="100" d="100"/>
        <a:sy n="100" d="100"/>
      </p:scale>
      <p:origin x="0" y="-5950"/>
    </p:cViewPr>
  </p:sorterViewPr>
  <p:notesViewPr>
    <p:cSldViewPr>
      <p:cViewPr varScale="1">
        <p:scale>
          <a:sx n="56" d="100"/>
          <a:sy n="56" d="100"/>
        </p:scale>
        <p:origin x="-2886" y="-84"/>
      </p:cViewPr>
      <p:guideLst>
        <p:guide orient="horz" pos="3110"/>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ong Le Cong" userId="23530679-765c-468c-a02b-ae3f55b9c12b" providerId="ADAL" clId="{AAAF482E-D380-4EB3-8F98-DF567C733EA4}"/>
    <pc:docChg chg="undo custSel addSld delSld modSld sldOrd delMainMaster modMainMaster modSection">
      <pc:chgData name="Cuong Le Cong" userId="23530679-765c-468c-a02b-ae3f55b9c12b" providerId="ADAL" clId="{AAAF482E-D380-4EB3-8F98-DF567C733EA4}" dt="2026-10-07T08:41:19.379" v="7591" actId="14100"/>
      <pc:docMkLst>
        <pc:docMk/>
      </pc:docMkLst>
      <pc:sldChg chg="addSp delSp modSp mod setBg">
        <pc:chgData name="Cuong Le Cong" userId="23530679-765c-468c-a02b-ae3f55b9c12b" providerId="ADAL" clId="{AAAF482E-D380-4EB3-8F98-DF567C733EA4}" dt="2026-10-07T03:05:27.857" v="6063" actId="20577"/>
        <pc:sldMkLst>
          <pc:docMk/>
          <pc:sldMk cId="3504666829" sldId="256"/>
        </pc:sldMkLst>
        <pc:spChg chg="mod">
          <ac:chgData name="Cuong Le Cong" userId="23530679-765c-468c-a02b-ae3f55b9c12b" providerId="ADAL" clId="{AAAF482E-D380-4EB3-8F98-DF567C733EA4}" dt="2026-10-07T03:05:27.857" v="6063" actId="20577"/>
          <ac:spMkLst>
            <pc:docMk/>
            <pc:sldMk cId="3504666829" sldId="256"/>
            <ac:spMk id="2" creationId="{DE21902C-153D-466C-B109-EFB15B332646}"/>
          </ac:spMkLst>
        </pc:spChg>
        <pc:spChg chg="mod">
          <ac:chgData name="Cuong Le Cong" userId="23530679-765c-468c-a02b-ae3f55b9c12b" providerId="ADAL" clId="{AAAF482E-D380-4EB3-8F98-DF567C733EA4}" dt="2026-10-03T03:24:59.226" v="34" actId="20577"/>
          <ac:spMkLst>
            <pc:docMk/>
            <pc:sldMk cId="3504666829" sldId="256"/>
            <ac:spMk id="10" creationId="{B02F3D16-F412-4724-BD60-E692460BC69B}"/>
          </ac:spMkLst>
        </pc:spChg>
      </pc:sldChg>
      <pc:sldChg chg="addSp delSp modSp mod">
        <pc:chgData name="Cuong Le Cong" userId="23530679-765c-468c-a02b-ae3f55b9c12b" providerId="ADAL" clId="{AAAF482E-D380-4EB3-8F98-DF567C733EA4}" dt="2026-10-05T11:28:12.519" v="5862" actId="1076"/>
        <pc:sldMkLst>
          <pc:docMk/>
          <pc:sldMk cId="1771369174" sldId="257"/>
        </pc:sldMkLst>
        <pc:spChg chg="mod">
          <ac:chgData name="Cuong Le Cong" userId="23530679-765c-468c-a02b-ae3f55b9c12b" providerId="ADAL" clId="{AAAF482E-D380-4EB3-8F98-DF567C733EA4}" dt="2026-10-05T11:28:12.519" v="5862" actId="1076"/>
          <ac:spMkLst>
            <pc:docMk/>
            <pc:sldMk cId="1771369174" sldId="257"/>
            <ac:spMk id="6" creationId="{6FBFA2B5-3ECA-482C-8B4F-E2A3BCE48DF2}"/>
          </ac:spMkLst>
        </pc:spChg>
      </pc:sldChg>
      <pc:sldChg chg="addSp delSp modSp add mod ord setBg">
        <pc:chgData name="Cuong Le Cong" userId="23530679-765c-468c-a02b-ae3f55b9c12b" providerId="ADAL" clId="{AAAF482E-D380-4EB3-8F98-DF567C733EA4}" dt="2026-10-07T07:25:40.882" v="6404" actId="1076"/>
        <pc:sldMkLst>
          <pc:docMk/>
          <pc:sldMk cId="0" sldId="263"/>
        </pc:sldMkLst>
        <pc:spChg chg="add mod">
          <ac:chgData name="Cuong Le Cong" userId="23530679-765c-468c-a02b-ae3f55b9c12b" providerId="ADAL" clId="{AAAF482E-D380-4EB3-8F98-DF567C733EA4}" dt="2026-10-04T04:14:04.717" v="2703" actId="20577"/>
          <ac:spMkLst>
            <pc:docMk/>
            <pc:sldMk cId="0" sldId="263"/>
            <ac:spMk id="4" creationId="{D4409D26-A977-1121-1625-FC5367C9FD43}"/>
          </ac:spMkLst>
        </pc:spChg>
        <pc:spChg chg="mod">
          <ac:chgData name="Cuong Le Cong" userId="23530679-765c-468c-a02b-ae3f55b9c12b" providerId="ADAL" clId="{AAAF482E-D380-4EB3-8F98-DF567C733EA4}" dt="2026-10-03T04:27:12.977" v="2028" actId="123"/>
          <ac:spMkLst>
            <pc:docMk/>
            <pc:sldMk cId="0" sldId="263"/>
            <ac:spMk id="11" creationId="{00000000-0000-0000-0000-000000000000}"/>
          </ac:spMkLst>
        </pc:spChg>
        <pc:spChg chg="mod">
          <ac:chgData name="Cuong Le Cong" userId="23530679-765c-468c-a02b-ae3f55b9c12b" providerId="ADAL" clId="{AAAF482E-D380-4EB3-8F98-DF567C733EA4}" dt="2026-10-07T07:24:21.524" v="6396" actId="108"/>
          <ac:spMkLst>
            <pc:docMk/>
            <pc:sldMk cId="0" sldId="263"/>
            <ac:spMk id="12" creationId="{00000000-0000-0000-0000-000000000000}"/>
          </ac:spMkLst>
        </pc:spChg>
        <pc:spChg chg="mod">
          <ac:chgData name="Cuong Le Cong" userId="23530679-765c-468c-a02b-ae3f55b9c12b" providerId="ADAL" clId="{AAAF482E-D380-4EB3-8F98-DF567C733EA4}" dt="2026-10-03T04:27:10.452" v="2027" actId="123"/>
          <ac:spMkLst>
            <pc:docMk/>
            <pc:sldMk cId="0" sldId="263"/>
            <ac:spMk id="15" creationId="{00000000-0000-0000-0000-000000000000}"/>
          </ac:spMkLst>
        </pc:spChg>
        <pc:spChg chg="mod">
          <ac:chgData name="Cuong Le Cong" userId="23530679-765c-468c-a02b-ae3f55b9c12b" providerId="ADAL" clId="{AAAF482E-D380-4EB3-8F98-DF567C733EA4}" dt="2026-10-07T07:24:32.535" v="6397" actId="20577"/>
          <ac:spMkLst>
            <pc:docMk/>
            <pc:sldMk cId="0" sldId="263"/>
            <ac:spMk id="16" creationId="{00000000-0000-0000-0000-000000000000}"/>
          </ac:spMkLst>
        </pc:spChg>
        <pc:spChg chg="mod">
          <ac:chgData name="Cuong Le Cong" userId="23530679-765c-468c-a02b-ae3f55b9c12b" providerId="ADAL" clId="{AAAF482E-D380-4EB3-8F98-DF567C733EA4}" dt="2026-10-03T04:27:15.424" v="2029" actId="123"/>
          <ac:spMkLst>
            <pc:docMk/>
            <pc:sldMk cId="0" sldId="263"/>
            <ac:spMk id="19" creationId="{00000000-0000-0000-0000-000000000000}"/>
          </ac:spMkLst>
        </pc:spChg>
        <pc:spChg chg="mod">
          <ac:chgData name="Cuong Le Cong" userId="23530679-765c-468c-a02b-ae3f55b9c12b" providerId="ADAL" clId="{AAAF482E-D380-4EB3-8F98-DF567C733EA4}" dt="2026-10-07T07:25:40.882" v="6404" actId="1076"/>
          <ac:spMkLst>
            <pc:docMk/>
            <pc:sldMk cId="0" sldId="263"/>
            <ac:spMk id="20" creationId="{00000000-0000-0000-0000-000000000000}"/>
          </ac:spMkLst>
        </pc:spChg>
        <pc:spChg chg="mod">
          <ac:chgData name="Cuong Le Cong" userId="23530679-765c-468c-a02b-ae3f55b9c12b" providerId="ADAL" clId="{AAAF482E-D380-4EB3-8F98-DF567C733EA4}" dt="2026-10-03T04:27:17.968" v="2030" actId="123"/>
          <ac:spMkLst>
            <pc:docMk/>
            <pc:sldMk cId="0" sldId="263"/>
            <ac:spMk id="23" creationId="{00000000-0000-0000-0000-000000000000}"/>
          </ac:spMkLst>
        </pc:spChg>
        <pc:spChg chg="mod">
          <ac:chgData name="Cuong Le Cong" userId="23530679-765c-468c-a02b-ae3f55b9c12b" providerId="ADAL" clId="{AAAF482E-D380-4EB3-8F98-DF567C733EA4}" dt="2026-10-03T04:27:26.599" v="2031" actId="1076"/>
          <ac:spMkLst>
            <pc:docMk/>
            <pc:sldMk cId="0" sldId="263"/>
            <ac:spMk id="24" creationId="{00000000-0000-0000-0000-000000000000}"/>
          </ac:spMkLst>
        </pc:spChg>
        <pc:spChg chg="add">
          <ac:chgData name="Cuong Le Cong" userId="23530679-765c-468c-a02b-ae3f55b9c12b" providerId="ADAL" clId="{AAAF482E-D380-4EB3-8F98-DF567C733EA4}" dt="2026-10-03T04:22:51.579" v="1633" actId="22"/>
          <ac:spMkLst>
            <pc:docMk/>
            <pc:sldMk cId="0" sldId="263"/>
            <ac:spMk id="29" creationId="{1C19E048-4E31-A9FB-63C1-0759EA80BE9C}"/>
          </ac:spMkLst>
        </pc:spChg>
        <pc:picChg chg="add">
          <ac:chgData name="Cuong Le Cong" userId="23530679-765c-468c-a02b-ae3f55b9c12b" providerId="ADAL" clId="{AAAF482E-D380-4EB3-8F98-DF567C733EA4}" dt="2026-10-03T04:22:51.579" v="1633" actId="22"/>
          <ac:picMkLst>
            <pc:docMk/>
            <pc:sldMk cId="0" sldId="263"/>
            <ac:picMk id="27" creationId="{3B153321-7D01-8264-4256-532A545E94A6}"/>
          </ac:picMkLst>
        </pc:picChg>
      </pc:sldChg>
      <pc:sldChg chg="delSp modSp mod">
        <pc:chgData name="Cuong Le Cong" userId="23530679-765c-468c-a02b-ae3f55b9c12b" providerId="ADAL" clId="{AAAF482E-D380-4EB3-8F98-DF567C733EA4}" dt="2026-10-05T10:36:13.251" v="5334" actId="113"/>
        <pc:sldMkLst>
          <pc:docMk/>
          <pc:sldMk cId="3357732284" sldId="303"/>
        </pc:sldMkLst>
        <pc:spChg chg="mod">
          <ac:chgData name="Cuong Le Cong" userId="23530679-765c-468c-a02b-ae3f55b9c12b" providerId="ADAL" clId="{AAAF482E-D380-4EB3-8F98-DF567C733EA4}" dt="2026-10-05T10:36:13.251" v="5334" actId="113"/>
          <ac:spMkLst>
            <pc:docMk/>
            <pc:sldMk cId="3357732284" sldId="303"/>
            <ac:spMk id="2" creationId="{DE21902C-153D-466C-B109-EFB15B332646}"/>
          </ac:spMkLst>
        </pc:spChg>
      </pc:sldChg>
      <pc:sldChg chg="addSp delSp modSp add mod setBg">
        <pc:chgData name="Cuong Le Cong" userId="23530679-765c-468c-a02b-ae3f55b9c12b" providerId="ADAL" clId="{AAAF482E-D380-4EB3-8F98-DF567C733EA4}" dt="2026-10-07T08:07:59.269" v="7063" actId="14100"/>
        <pc:sldMkLst>
          <pc:docMk/>
          <pc:sldMk cId="0" sldId="360"/>
        </pc:sldMkLst>
        <pc:spChg chg="mod">
          <ac:chgData name="Cuong Le Cong" userId="23530679-765c-468c-a02b-ae3f55b9c12b" providerId="ADAL" clId="{AAAF482E-D380-4EB3-8F98-DF567C733EA4}" dt="2026-10-07T08:02:38.662" v="6853" actId="1076"/>
          <ac:spMkLst>
            <pc:docMk/>
            <pc:sldMk cId="0" sldId="360"/>
            <ac:spMk id="4" creationId="{00000000-0000-0000-0000-000000000000}"/>
          </ac:spMkLst>
        </pc:spChg>
        <pc:spChg chg="mod">
          <ac:chgData name="Cuong Le Cong" userId="23530679-765c-468c-a02b-ae3f55b9c12b" providerId="ADAL" clId="{AAAF482E-D380-4EB3-8F98-DF567C733EA4}" dt="2026-10-07T08:02:36.053" v="6852" actId="1076"/>
          <ac:spMkLst>
            <pc:docMk/>
            <pc:sldMk cId="0" sldId="360"/>
            <ac:spMk id="5" creationId="{00000000-0000-0000-0000-000000000000}"/>
          </ac:spMkLst>
        </pc:spChg>
        <pc:spChg chg="mod">
          <ac:chgData name="Cuong Le Cong" userId="23530679-765c-468c-a02b-ae3f55b9c12b" providerId="ADAL" clId="{AAAF482E-D380-4EB3-8F98-DF567C733EA4}" dt="2026-10-07T08:07:59.269" v="7063" actId="14100"/>
          <ac:spMkLst>
            <pc:docMk/>
            <pc:sldMk cId="0" sldId="360"/>
            <ac:spMk id="6" creationId="{00000000-0000-0000-0000-000000000000}"/>
          </ac:spMkLst>
        </pc:spChg>
        <pc:spChg chg="mod">
          <ac:chgData name="Cuong Le Cong" userId="23530679-765c-468c-a02b-ae3f55b9c12b" providerId="ADAL" clId="{AAAF482E-D380-4EB3-8F98-DF567C733EA4}" dt="2026-10-03T03:44:49.111" v="780" actId="207"/>
          <ac:spMkLst>
            <pc:docMk/>
            <pc:sldMk cId="0" sldId="360"/>
            <ac:spMk id="13" creationId="{00000000-0000-0000-0000-000000000000}"/>
          </ac:spMkLst>
        </pc:spChg>
        <pc:spChg chg="mod">
          <ac:chgData name="Cuong Le Cong" userId="23530679-765c-468c-a02b-ae3f55b9c12b" providerId="ADAL" clId="{AAAF482E-D380-4EB3-8F98-DF567C733EA4}" dt="2026-10-03T03:37:17.127" v="294" actId="1076"/>
          <ac:spMkLst>
            <pc:docMk/>
            <pc:sldMk cId="0" sldId="360"/>
            <ac:spMk id="14" creationId="{00000000-0000-0000-0000-000000000000}"/>
          </ac:spMkLst>
        </pc:spChg>
        <pc:spChg chg="mod">
          <ac:chgData name="Cuong Le Cong" userId="23530679-765c-468c-a02b-ae3f55b9c12b" providerId="ADAL" clId="{AAAF482E-D380-4EB3-8F98-DF567C733EA4}" dt="2026-10-07T07:28:50.868" v="6431" actId="207"/>
          <ac:spMkLst>
            <pc:docMk/>
            <pc:sldMk cId="0" sldId="360"/>
            <ac:spMk id="15" creationId="{00000000-0000-0000-0000-000000000000}"/>
          </ac:spMkLst>
        </pc:spChg>
        <pc:spChg chg="add mod">
          <ac:chgData name="Cuong Le Cong" userId="23530679-765c-468c-a02b-ae3f55b9c12b" providerId="ADAL" clId="{AAAF482E-D380-4EB3-8F98-DF567C733EA4}" dt="2026-10-03T03:32:54.730" v="124" actId="1076"/>
          <ac:spMkLst>
            <pc:docMk/>
            <pc:sldMk cId="0" sldId="360"/>
            <ac:spMk id="18" creationId="{42443F38-F46E-C066-6167-432932F9DA51}"/>
          </ac:spMkLst>
        </pc:spChg>
        <pc:spChg chg="add mod">
          <ac:chgData name="Cuong Le Cong" userId="23530679-765c-468c-a02b-ae3f55b9c12b" providerId="ADAL" clId="{AAAF482E-D380-4EB3-8F98-DF567C733EA4}" dt="2026-10-07T07:28:39.453" v="6429" actId="255"/>
          <ac:spMkLst>
            <pc:docMk/>
            <pc:sldMk cId="0" sldId="360"/>
            <ac:spMk id="20" creationId="{85899689-2892-0D7B-3573-D88067A4DE0A}"/>
          </ac:spMkLst>
        </pc:spChg>
        <pc:spChg chg="add mod">
          <ac:chgData name="Cuong Le Cong" userId="23530679-765c-468c-a02b-ae3f55b9c12b" providerId="ADAL" clId="{AAAF482E-D380-4EB3-8F98-DF567C733EA4}" dt="2026-10-07T07:28:14.385" v="6427" actId="207"/>
          <ac:spMkLst>
            <pc:docMk/>
            <pc:sldMk cId="0" sldId="360"/>
            <ac:spMk id="21" creationId="{8A88E486-08DD-4891-DB83-FB05F0E7AD26}"/>
          </ac:spMkLst>
        </pc:spChg>
        <pc:spChg chg="add mod">
          <ac:chgData name="Cuong Le Cong" userId="23530679-765c-468c-a02b-ae3f55b9c12b" providerId="ADAL" clId="{AAAF482E-D380-4EB3-8F98-DF567C733EA4}" dt="2026-10-03T03:44:45.727" v="778" actId="207"/>
          <ac:spMkLst>
            <pc:docMk/>
            <pc:sldMk cId="0" sldId="360"/>
            <ac:spMk id="22" creationId="{FD10276D-86B9-4690-2966-D34F2DF2B496}"/>
          </ac:spMkLst>
        </pc:spChg>
        <pc:spChg chg="add mod">
          <ac:chgData name="Cuong Le Cong" userId="23530679-765c-468c-a02b-ae3f55b9c12b" providerId="ADAL" clId="{AAAF482E-D380-4EB3-8F98-DF567C733EA4}" dt="2026-10-03T03:37:01.891" v="290" actId="1076"/>
          <ac:spMkLst>
            <pc:docMk/>
            <pc:sldMk cId="0" sldId="360"/>
            <ac:spMk id="23" creationId="{68203971-22C2-E417-B393-275417166854}"/>
          </ac:spMkLst>
        </pc:spChg>
        <pc:spChg chg="add mod">
          <ac:chgData name="Cuong Le Cong" userId="23530679-765c-468c-a02b-ae3f55b9c12b" providerId="ADAL" clId="{AAAF482E-D380-4EB3-8F98-DF567C733EA4}" dt="2026-10-03T03:44:47.476" v="779" actId="207"/>
          <ac:spMkLst>
            <pc:docMk/>
            <pc:sldMk cId="0" sldId="360"/>
            <ac:spMk id="24" creationId="{21F5437E-8FC3-92E4-83B1-054800F23458}"/>
          </ac:spMkLst>
        </pc:spChg>
        <pc:spChg chg="add mod">
          <ac:chgData name="Cuong Le Cong" userId="23530679-765c-468c-a02b-ae3f55b9c12b" providerId="ADAL" clId="{AAAF482E-D380-4EB3-8F98-DF567C733EA4}" dt="2026-10-03T03:37:18.474" v="295" actId="1076"/>
          <ac:spMkLst>
            <pc:docMk/>
            <pc:sldMk cId="0" sldId="360"/>
            <ac:spMk id="25" creationId="{5215ED46-844B-905E-41D8-8ADA2757FF84}"/>
          </ac:spMkLst>
        </pc:spChg>
        <pc:spChg chg="add mod">
          <ac:chgData name="Cuong Le Cong" userId="23530679-765c-468c-a02b-ae3f55b9c12b" providerId="ADAL" clId="{AAAF482E-D380-4EB3-8F98-DF567C733EA4}" dt="2026-10-07T08:04:07.021" v="7062" actId="6549"/>
          <ac:spMkLst>
            <pc:docMk/>
            <pc:sldMk cId="0" sldId="360"/>
            <ac:spMk id="27" creationId="{DE3EBF16-84EE-AAAE-B83B-E0B3B07519F5}"/>
          </ac:spMkLst>
        </pc:spChg>
        <pc:picChg chg="add mod">
          <ac:chgData name="Cuong Le Cong" userId="23530679-765c-468c-a02b-ae3f55b9c12b" providerId="ADAL" clId="{AAAF482E-D380-4EB3-8F98-DF567C733EA4}" dt="2026-10-03T03:32:47.452" v="123"/>
          <ac:picMkLst>
            <pc:docMk/>
            <pc:sldMk cId="0" sldId="360"/>
            <ac:picMk id="17" creationId="{9F25C519-E877-E3E3-1515-8FDD0299358D}"/>
          </ac:picMkLst>
        </pc:picChg>
      </pc:sldChg>
      <pc:sldChg chg="addSp delSp modSp add mod">
        <pc:chgData name="Cuong Le Cong" userId="23530679-765c-468c-a02b-ae3f55b9c12b" providerId="ADAL" clId="{AAAF482E-D380-4EB3-8F98-DF567C733EA4}" dt="2026-10-07T07:20:24.260" v="6362" actId="14100"/>
        <pc:sldMkLst>
          <pc:docMk/>
          <pc:sldMk cId="2358744967" sldId="361"/>
        </pc:sldMkLst>
        <pc:spChg chg="add mod">
          <ac:chgData name="Cuong Le Cong" userId="23530679-765c-468c-a02b-ae3f55b9c12b" providerId="ADAL" clId="{AAAF482E-D380-4EB3-8F98-DF567C733EA4}" dt="2026-10-07T07:18:50.890" v="6354" actId="1076"/>
          <ac:spMkLst>
            <pc:docMk/>
            <pc:sldMk cId="2358744967" sldId="361"/>
            <ac:spMk id="14" creationId="{CE5A1F96-2570-E2E9-B413-27F7681419DA}"/>
          </ac:spMkLst>
        </pc:spChg>
        <pc:picChg chg="add mod">
          <ac:chgData name="Cuong Le Cong" userId="23530679-765c-468c-a02b-ae3f55b9c12b" providerId="ADAL" clId="{AAAF482E-D380-4EB3-8F98-DF567C733EA4}" dt="2026-10-07T07:20:24.260" v="6362" actId="14100"/>
          <ac:picMkLst>
            <pc:docMk/>
            <pc:sldMk cId="2358744967" sldId="361"/>
            <ac:picMk id="3" creationId="{B1ABD6F1-B8B6-8984-7B63-5CF8F56ACE28}"/>
          </ac:picMkLst>
        </pc:picChg>
        <pc:picChg chg="add del mod">
          <ac:chgData name="Cuong Le Cong" userId="23530679-765c-468c-a02b-ae3f55b9c12b" providerId="ADAL" clId="{AAAF482E-D380-4EB3-8F98-DF567C733EA4}" dt="2026-10-06T07:22:34.878" v="5966" actId="478"/>
          <ac:picMkLst>
            <pc:docMk/>
            <pc:sldMk cId="2358744967" sldId="361"/>
            <ac:picMk id="5" creationId="{E9234EF8-8E4C-8C92-109B-7CC8EB457F95}"/>
          </ac:picMkLst>
        </pc:picChg>
        <pc:picChg chg="add mod">
          <ac:chgData name="Cuong Le Cong" userId="23530679-765c-468c-a02b-ae3f55b9c12b" providerId="ADAL" clId="{AAAF482E-D380-4EB3-8F98-DF567C733EA4}" dt="2026-10-07T07:18:28.002" v="6348" actId="14100"/>
          <ac:picMkLst>
            <pc:docMk/>
            <pc:sldMk cId="2358744967" sldId="361"/>
            <ac:picMk id="6" creationId="{FBE4DAAC-3A12-EF78-8A3A-864FA50B790D}"/>
          </ac:picMkLst>
        </pc:picChg>
        <pc:picChg chg="add mod">
          <ac:chgData name="Cuong Le Cong" userId="23530679-765c-468c-a02b-ae3f55b9c12b" providerId="ADAL" clId="{AAAF482E-D380-4EB3-8F98-DF567C733EA4}" dt="2026-10-07T07:19:57.776" v="6357" actId="1076"/>
          <ac:picMkLst>
            <pc:docMk/>
            <pc:sldMk cId="2358744967" sldId="361"/>
            <ac:picMk id="8" creationId="{A265427D-348D-2232-3787-D43723913AFE}"/>
          </ac:picMkLst>
        </pc:picChg>
        <pc:picChg chg="add mod">
          <ac:chgData name="Cuong Le Cong" userId="23530679-765c-468c-a02b-ae3f55b9c12b" providerId="ADAL" clId="{AAAF482E-D380-4EB3-8F98-DF567C733EA4}" dt="2026-10-07T07:18:35.019" v="6350" actId="14100"/>
          <ac:picMkLst>
            <pc:docMk/>
            <pc:sldMk cId="2358744967" sldId="361"/>
            <ac:picMk id="9" creationId="{90643EDD-F906-7FF7-EFC2-70D95C7D8DA6}"/>
          </ac:picMkLst>
        </pc:picChg>
        <pc:picChg chg="add mod">
          <ac:chgData name="Cuong Le Cong" userId="23530679-765c-468c-a02b-ae3f55b9c12b" providerId="ADAL" clId="{AAAF482E-D380-4EB3-8F98-DF567C733EA4}" dt="2026-10-07T07:20:03.530" v="6358" actId="1076"/>
          <ac:picMkLst>
            <pc:docMk/>
            <pc:sldMk cId="2358744967" sldId="361"/>
            <ac:picMk id="10" creationId="{97ADB16D-2B82-454A-3C9B-4166787F82BD}"/>
          </ac:picMkLst>
        </pc:picChg>
        <pc:picChg chg="add del mod">
          <ac:chgData name="Cuong Le Cong" userId="23530679-765c-468c-a02b-ae3f55b9c12b" providerId="ADAL" clId="{AAAF482E-D380-4EB3-8F98-DF567C733EA4}" dt="2026-10-06T07:01:56.862" v="5901" actId="478"/>
          <ac:picMkLst>
            <pc:docMk/>
            <pc:sldMk cId="2358744967" sldId="361"/>
            <ac:picMk id="11" creationId="{3B1F694A-B479-5491-1843-83C8DA725BC4}"/>
          </ac:picMkLst>
        </pc:picChg>
        <pc:picChg chg="add del mod">
          <ac:chgData name="Cuong Le Cong" userId="23530679-765c-468c-a02b-ae3f55b9c12b" providerId="ADAL" clId="{AAAF482E-D380-4EB3-8F98-DF567C733EA4}" dt="2026-10-06T07:26:01.921" v="5988" actId="478"/>
          <ac:picMkLst>
            <pc:docMk/>
            <pc:sldMk cId="2358744967" sldId="361"/>
            <ac:picMk id="12" creationId="{063A8A50-85B0-E788-8DED-0E40E7E75CE5}"/>
          </ac:picMkLst>
        </pc:picChg>
        <pc:picChg chg="add del mod">
          <ac:chgData name="Cuong Le Cong" userId="23530679-765c-468c-a02b-ae3f55b9c12b" providerId="ADAL" clId="{AAAF482E-D380-4EB3-8F98-DF567C733EA4}" dt="2026-10-06T07:26:09.672" v="5992" actId="478"/>
          <ac:picMkLst>
            <pc:docMk/>
            <pc:sldMk cId="2358744967" sldId="361"/>
            <ac:picMk id="13" creationId="{6E62DFD6-24F5-33B3-6357-49FAD512A210}"/>
          </ac:picMkLst>
        </pc:picChg>
        <pc:picChg chg="add mod">
          <ac:chgData name="Cuong Le Cong" userId="23530679-765c-468c-a02b-ae3f55b9c12b" providerId="ADAL" clId="{AAAF482E-D380-4EB3-8F98-DF567C733EA4}" dt="2026-10-07T07:18:37.031" v="6351" actId="14100"/>
          <ac:picMkLst>
            <pc:docMk/>
            <pc:sldMk cId="2358744967" sldId="361"/>
            <ac:picMk id="15" creationId="{042EED31-B318-2070-CB0A-B4F3295A4FE6}"/>
          </ac:picMkLst>
        </pc:picChg>
      </pc:sldChg>
      <pc:sldChg chg="addSp delSp modSp add mod ord setBg">
        <pc:chgData name="Cuong Le Cong" userId="23530679-765c-468c-a02b-ae3f55b9c12b" providerId="ADAL" clId="{AAAF482E-D380-4EB3-8F98-DF567C733EA4}" dt="2026-10-07T07:35:05.280" v="6597" actId="1076"/>
        <pc:sldMkLst>
          <pc:docMk/>
          <pc:sldMk cId="0" sldId="362"/>
        </pc:sldMkLst>
        <pc:spChg chg="mod">
          <ac:chgData name="Cuong Le Cong" userId="23530679-765c-468c-a02b-ae3f55b9c12b" providerId="ADAL" clId="{AAAF482E-D380-4EB3-8F98-DF567C733EA4}" dt="2026-10-07T07:34:46.869" v="6591" actId="207"/>
          <ac:spMkLst>
            <pc:docMk/>
            <pc:sldMk cId="0" sldId="362"/>
            <ac:spMk id="4" creationId="{00000000-0000-0000-0000-000000000000}"/>
          </ac:spMkLst>
        </pc:spChg>
        <pc:spChg chg="mod">
          <ac:chgData name="Cuong Le Cong" userId="23530679-765c-468c-a02b-ae3f55b9c12b" providerId="ADAL" clId="{AAAF482E-D380-4EB3-8F98-DF567C733EA4}" dt="2026-10-07T07:34:43.951" v="6590" actId="207"/>
          <ac:spMkLst>
            <pc:docMk/>
            <pc:sldMk cId="0" sldId="362"/>
            <ac:spMk id="5" creationId="{00000000-0000-0000-0000-000000000000}"/>
          </ac:spMkLst>
        </pc:spChg>
        <pc:spChg chg="mod">
          <ac:chgData name="Cuong Le Cong" userId="23530679-765c-468c-a02b-ae3f55b9c12b" providerId="ADAL" clId="{AAAF482E-D380-4EB3-8F98-DF567C733EA4}" dt="2026-10-07T07:34:49.585" v="6593" actId="207"/>
          <ac:spMkLst>
            <pc:docMk/>
            <pc:sldMk cId="0" sldId="362"/>
            <ac:spMk id="6" creationId="{00000000-0000-0000-0000-000000000000}"/>
          </ac:spMkLst>
        </pc:spChg>
        <pc:spChg chg="mod">
          <ac:chgData name="Cuong Le Cong" userId="23530679-765c-468c-a02b-ae3f55b9c12b" providerId="ADAL" clId="{AAAF482E-D380-4EB3-8F98-DF567C733EA4}" dt="2026-10-03T03:48:10.659" v="853" actId="207"/>
          <ac:spMkLst>
            <pc:docMk/>
            <pc:sldMk cId="0" sldId="362"/>
            <ac:spMk id="7" creationId="{00000000-0000-0000-0000-000000000000}"/>
          </ac:spMkLst>
        </pc:spChg>
        <pc:spChg chg="mod">
          <ac:chgData name="Cuong Le Cong" userId="23530679-765c-468c-a02b-ae3f55b9c12b" providerId="ADAL" clId="{AAAF482E-D380-4EB3-8F98-DF567C733EA4}" dt="2026-10-03T03:47:41.912" v="849" actId="6549"/>
          <ac:spMkLst>
            <pc:docMk/>
            <pc:sldMk cId="0" sldId="362"/>
            <ac:spMk id="8" creationId="{00000000-0000-0000-0000-000000000000}"/>
          </ac:spMkLst>
        </pc:spChg>
        <pc:spChg chg="mod">
          <ac:chgData name="Cuong Le Cong" userId="23530679-765c-468c-a02b-ae3f55b9c12b" providerId="ADAL" clId="{AAAF482E-D380-4EB3-8F98-DF567C733EA4}" dt="2026-10-07T07:35:05.280" v="6597" actId="1076"/>
          <ac:spMkLst>
            <pc:docMk/>
            <pc:sldMk cId="0" sldId="362"/>
            <ac:spMk id="9" creationId="{00000000-0000-0000-0000-000000000000}"/>
          </ac:spMkLst>
        </pc:spChg>
        <pc:spChg chg="mod">
          <ac:chgData name="Cuong Le Cong" userId="23530679-765c-468c-a02b-ae3f55b9c12b" providerId="ADAL" clId="{AAAF482E-D380-4EB3-8F98-DF567C733EA4}" dt="2026-10-07T07:34:54.541" v="6595" actId="1076"/>
          <ac:spMkLst>
            <pc:docMk/>
            <pc:sldMk cId="0" sldId="362"/>
            <ac:spMk id="10" creationId="{00000000-0000-0000-0000-000000000000}"/>
          </ac:spMkLst>
        </pc:spChg>
        <pc:spChg chg="mod">
          <ac:chgData name="Cuong Le Cong" userId="23530679-765c-468c-a02b-ae3f55b9c12b" providerId="ADAL" clId="{AAAF482E-D380-4EB3-8F98-DF567C733EA4}" dt="2026-10-07T07:34:31.352" v="6589" actId="20577"/>
          <ac:spMkLst>
            <pc:docMk/>
            <pc:sldMk cId="0" sldId="362"/>
            <ac:spMk id="11" creationId="{00000000-0000-0000-0000-000000000000}"/>
          </ac:spMkLst>
        </pc:spChg>
        <pc:spChg chg="mod">
          <ac:chgData name="Cuong Le Cong" userId="23530679-765c-468c-a02b-ae3f55b9c12b" providerId="ADAL" clId="{AAAF482E-D380-4EB3-8F98-DF567C733EA4}" dt="2026-10-07T07:32:40.116" v="6450" actId="1076"/>
          <ac:spMkLst>
            <pc:docMk/>
            <pc:sldMk cId="0" sldId="362"/>
            <ac:spMk id="12" creationId="{00000000-0000-0000-0000-000000000000}"/>
          </ac:spMkLst>
        </pc:spChg>
        <pc:spChg chg="mod">
          <ac:chgData name="Cuong Le Cong" userId="23530679-765c-468c-a02b-ae3f55b9c12b" providerId="ADAL" clId="{AAAF482E-D380-4EB3-8F98-DF567C733EA4}" dt="2026-10-07T07:33:54.146" v="6582" actId="255"/>
          <ac:spMkLst>
            <pc:docMk/>
            <pc:sldMk cId="0" sldId="362"/>
            <ac:spMk id="13" creationId="{00000000-0000-0000-0000-000000000000}"/>
          </ac:spMkLst>
        </pc:spChg>
        <pc:spChg chg="mod">
          <ac:chgData name="Cuong Le Cong" userId="23530679-765c-468c-a02b-ae3f55b9c12b" providerId="ADAL" clId="{AAAF482E-D380-4EB3-8F98-DF567C733EA4}" dt="2026-10-07T07:32:29.262" v="6446" actId="1076"/>
          <ac:spMkLst>
            <pc:docMk/>
            <pc:sldMk cId="0" sldId="362"/>
            <ac:spMk id="14" creationId="{00000000-0000-0000-0000-000000000000}"/>
          </ac:spMkLst>
        </pc:spChg>
        <pc:spChg chg="mod">
          <ac:chgData name="Cuong Le Cong" userId="23530679-765c-468c-a02b-ae3f55b9c12b" providerId="ADAL" clId="{AAAF482E-D380-4EB3-8F98-DF567C733EA4}" dt="2026-10-07T07:32:29.262" v="6446" actId="1076"/>
          <ac:spMkLst>
            <pc:docMk/>
            <pc:sldMk cId="0" sldId="362"/>
            <ac:spMk id="16" creationId="{00000000-0000-0000-0000-000000000000}"/>
          </ac:spMkLst>
        </pc:spChg>
        <pc:spChg chg="mod">
          <ac:chgData name="Cuong Le Cong" userId="23530679-765c-468c-a02b-ae3f55b9c12b" providerId="ADAL" clId="{AAAF482E-D380-4EB3-8F98-DF567C733EA4}" dt="2026-10-07T07:32:29.262" v="6446" actId="1076"/>
          <ac:spMkLst>
            <pc:docMk/>
            <pc:sldMk cId="0" sldId="362"/>
            <ac:spMk id="17" creationId="{00000000-0000-0000-0000-000000000000}"/>
          </ac:spMkLst>
        </pc:spChg>
        <pc:spChg chg="mod">
          <ac:chgData name="Cuong Le Cong" userId="23530679-765c-468c-a02b-ae3f55b9c12b" providerId="ADAL" clId="{AAAF482E-D380-4EB3-8F98-DF567C733EA4}" dt="2026-10-07T07:32:29.262" v="6446" actId="1076"/>
          <ac:spMkLst>
            <pc:docMk/>
            <pc:sldMk cId="0" sldId="362"/>
            <ac:spMk id="18" creationId="{00000000-0000-0000-0000-000000000000}"/>
          </ac:spMkLst>
        </pc:spChg>
        <pc:spChg chg="mod">
          <ac:chgData name="Cuong Le Cong" userId="23530679-765c-468c-a02b-ae3f55b9c12b" providerId="ADAL" clId="{AAAF482E-D380-4EB3-8F98-DF567C733EA4}" dt="2026-10-07T07:32:34.338" v="6448" actId="1076"/>
          <ac:spMkLst>
            <pc:docMk/>
            <pc:sldMk cId="0" sldId="362"/>
            <ac:spMk id="19" creationId="{00000000-0000-0000-0000-000000000000}"/>
          </ac:spMkLst>
        </pc:spChg>
        <pc:spChg chg="mod">
          <ac:chgData name="Cuong Le Cong" userId="23530679-765c-468c-a02b-ae3f55b9c12b" providerId="ADAL" clId="{AAAF482E-D380-4EB3-8F98-DF567C733EA4}" dt="2026-10-07T07:32:29.262" v="6446" actId="1076"/>
          <ac:spMkLst>
            <pc:docMk/>
            <pc:sldMk cId="0" sldId="362"/>
            <ac:spMk id="20" creationId="{00000000-0000-0000-0000-000000000000}"/>
          </ac:spMkLst>
        </pc:spChg>
        <pc:spChg chg="add mod">
          <ac:chgData name="Cuong Le Cong" userId="23530679-765c-468c-a02b-ae3f55b9c12b" providerId="ADAL" clId="{AAAF482E-D380-4EB3-8F98-DF567C733EA4}" dt="2026-10-05T11:09:28.634" v="5492" actId="2711"/>
          <ac:spMkLst>
            <pc:docMk/>
            <pc:sldMk cId="0" sldId="362"/>
            <ac:spMk id="22" creationId="{F3F21360-1EDC-CC71-ED33-872C2FA574F2}"/>
          </ac:spMkLst>
        </pc:spChg>
        <pc:spChg chg="add">
          <ac:chgData name="Cuong Le Cong" userId="23530679-765c-468c-a02b-ae3f55b9c12b" providerId="ADAL" clId="{AAAF482E-D380-4EB3-8F98-DF567C733EA4}" dt="2026-10-03T03:46:27.144" v="796" actId="22"/>
          <ac:spMkLst>
            <pc:docMk/>
            <pc:sldMk cId="0" sldId="362"/>
            <ac:spMk id="26" creationId="{B26C85A8-68BA-2827-45BD-4061CE68A543}"/>
          </ac:spMkLst>
        </pc:spChg>
        <pc:picChg chg="add">
          <ac:chgData name="Cuong Le Cong" userId="23530679-765c-468c-a02b-ae3f55b9c12b" providerId="ADAL" clId="{AAAF482E-D380-4EB3-8F98-DF567C733EA4}" dt="2026-10-03T03:46:27.144" v="796" actId="22"/>
          <ac:picMkLst>
            <pc:docMk/>
            <pc:sldMk cId="0" sldId="362"/>
            <ac:picMk id="24" creationId="{82C50EB1-9011-A610-7153-C38B4ED2806F}"/>
          </ac:picMkLst>
        </pc:picChg>
      </pc:sldChg>
      <pc:sldChg chg="addSp delSp modSp add mod">
        <pc:chgData name="Cuong Le Cong" userId="23530679-765c-468c-a02b-ae3f55b9c12b" providerId="ADAL" clId="{AAAF482E-D380-4EB3-8F98-DF567C733EA4}" dt="2026-10-05T08:47:33.156" v="5319" actId="14100"/>
        <pc:sldMkLst>
          <pc:docMk/>
          <pc:sldMk cId="1764151620" sldId="364"/>
        </pc:sldMkLst>
        <pc:spChg chg="add mod">
          <ac:chgData name="Cuong Le Cong" userId="23530679-765c-468c-a02b-ae3f55b9c12b" providerId="ADAL" clId="{AAAF482E-D380-4EB3-8F98-DF567C733EA4}" dt="2026-10-04T04:04:20.276" v="2487" actId="255"/>
          <ac:spMkLst>
            <pc:docMk/>
            <pc:sldMk cId="1764151620" sldId="364"/>
            <ac:spMk id="22" creationId="{12D0DF55-90EF-3AE7-FE44-F8B341DBEBB0}"/>
          </ac:spMkLst>
        </pc:spChg>
        <pc:spChg chg="add mod">
          <ac:chgData name="Cuong Le Cong" userId="23530679-765c-468c-a02b-ae3f55b9c12b" providerId="ADAL" clId="{AAAF482E-D380-4EB3-8F98-DF567C733EA4}" dt="2026-10-04T04:04:15.894" v="2486" actId="255"/>
          <ac:spMkLst>
            <pc:docMk/>
            <pc:sldMk cId="1764151620" sldId="364"/>
            <ac:spMk id="24" creationId="{F440D56F-B511-12FB-5CD9-33C1667FA889}"/>
          </ac:spMkLst>
        </pc:spChg>
        <pc:spChg chg="add mod">
          <ac:chgData name="Cuong Le Cong" userId="23530679-765c-468c-a02b-ae3f55b9c12b" providerId="ADAL" clId="{AAAF482E-D380-4EB3-8F98-DF567C733EA4}" dt="2026-10-04T08:50:38.657" v="4729" actId="20577"/>
          <ac:spMkLst>
            <pc:docMk/>
            <pc:sldMk cId="1764151620" sldId="364"/>
            <ac:spMk id="32" creationId="{92874409-45A8-2D0F-7813-DB171CD19B44}"/>
          </ac:spMkLst>
        </pc:spChg>
        <pc:picChg chg="add mod">
          <ac:chgData name="Cuong Le Cong" userId="23530679-765c-468c-a02b-ae3f55b9c12b" providerId="ADAL" clId="{AAAF482E-D380-4EB3-8F98-DF567C733EA4}" dt="2026-10-03T04:42:13.832" v="2380" actId="14100"/>
          <ac:picMkLst>
            <pc:docMk/>
            <pc:sldMk cId="1764151620" sldId="364"/>
            <ac:picMk id="8" creationId="{997118EA-8AD4-5CF2-9F23-B92E13D36FD9}"/>
          </ac:picMkLst>
        </pc:picChg>
        <pc:picChg chg="add mod">
          <ac:chgData name="Cuong Le Cong" userId="23530679-765c-468c-a02b-ae3f55b9c12b" providerId="ADAL" clId="{AAAF482E-D380-4EB3-8F98-DF567C733EA4}" dt="2026-10-05T08:47:26.530" v="5316" actId="14100"/>
          <ac:picMkLst>
            <pc:docMk/>
            <pc:sldMk cId="1764151620" sldId="364"/>
            <ac:picMk id="10" creationId="{290347D6-4ACD-5073-3A3A-644AFFDA4695}"/>
          </ac:picMkLst>
        </pc:picChg>
        <pc:picChg chg="add mod">
          <ac:chgData name="Cuong Le Cong" userId="23530679-765c-468c-a02b-ae3f55b9c12b" providerId="ADAL" clId="{AAAF482E-D380-4EB3-8F98-DF567C733EA4}" dt="2026-10-05T08:47:29.362" v="5317" actId="14100"/>
          <ac:picMkLst>
            <pc:docMk/>
            <pc:sldMk cId="1764151620" sldId="364"/>
            <ac:picMk id="19" creationId="{626C8444-1734-F7B2-2B49-20967CD3268D}"/>
          </ac:picMkLst>
        </pc:picChg>
        <pc:picChg chg="add mod">
          <ac:chgData name="Cuong Le Cong" userId="23530679-765c-468c-a02b-ae3f55b9c12b" providerId="ADAL" clId="{AAAF482E-D380-4EB3-8F98-DF567C733EA4}" dt="2026-10-05T08:47:33.156" v="5319" actId="14100"/>
          <ac:picMkLst>
            <pc:docMk/>
            <pc:sldMk cId="1764151620" sldId="364"/>
            <ac:picMk id="20" creationId="{4CD8F2BD-EB7E-F925-318B-A6B8A477FB89}"/>
          </ac:picMkLst>
        </pc:picChg>
      </pc:sldChg>
      <pc:sldChg chg="addSp delSp modSp add mod ord setBg">
        <pc:chgData name="Cuong Le Cong" userId="23530679-765c-468c-a02b-ae3f55b9c12b" providerId="ADAL" clId="{AAAF482E-D380-4EB3-8F98-DF567C733EA4}" dt="2026-10-07T08:10:07.711" v="7067" actId="14100"/>
        <pc:sldMkLst>
          <pc:docMk/>
          <pc:sldMk cId="0" sldId="365"/>
        </pc:sldMkLst>
        <pc:spChg chg="add mod">
          <ac:chgData name="Cuong Le Cong" userId="23530679-765c-468c-a02b-ae3f55b9c12b" providerId="ADAL" clId="{AAAF482E-D380-4EB3-8F98-DF567C733EA4}" dt="2026-10-04T08:49:52.364" v="4705" actId="20577"/>
          <ac:spMkLst>
            <pc:docMk/>
            <pc:sldMk cId="0" sldId="365"/>
            <ac:spMk id="3" creationId="{7733D4D8-3068-5A22-7EB0-C9559B96D47B}"/>
          </ac:spMkLst>
        </pc:spChg>
        <pc:spChg chg="mod">
          <ac:chgData name="Cuong Le Cong" userId="23530679-765c-468c-a02b-ae3f55b9c12b" providerId="ADAL" clId="{AAAF482E-D380-4EB3-8F98-DF567C733EA4}" dt="2026-10-03T03:56:47.678" v="1069" actId="1076"/>
          <ac:spMkLst>
            <pc:docMk/>
            <pc:sldMk cId="0" sldId="365"/>
            <ac:spMk id="4" creationId="{00000000-0000-0000-0000-000000000000}"/>
          </ac:spMkLst>
        </pc:spChg>
        <pc:spChg chg="mod">
          <ac:chgData name="Cuong Le Cong" userId="23530679-765c-468c-a02b-ae3f55b9c12b" providerId="ADAL" clId="{AAAF482E-D380-4EB3-8F98-DF567C733EA4}" dt="2026-10-03T03:57:19.191" v="1076" actId="14100"/>
          <ac:spMkLst>
            <pc:docMk/>
            <pc:sldMk cId="0" sldId="365"/>
            <ac:spMk id="5" creationId="{00000000-0000-0000-0000-000000000000}"/>
          </ac:spMkLst>
        </pc:spChg>
        <pc:spChg chg="mod">
          <ac:chgData name="Cuong Le Cong" userId="23530679-765c-468c-a02b-ae3f55b9c12b" providerId="ADAL" clId="{AAAF482E-D380-4EB3-8F98-DF567C733EA4}" dt="2026-10-03T03:57:08.802" v="1074" actId="14100"/>
          <ac:spMkLst>
            <pc:docMk/>
            <pc:sldMk cId="0" sldId="365"/>
            <ac:spMk id="6" creationId="{00000000-0000-0000-0000-000000000000}"/>
          </ac:spMkLst>
        </pc:spChg>
        <pc:spChg chg="mod">
          <ac:chgData name="Cuong Le Cong" userId="23530679-765c-468c-a02b-ae3f55b9c12b" providerId="ADAL" clId="{AAAF482E-D380-4EB3-8F98-DF567C733EA4}" dt="2026-10-03T03:54:59.625" v="975" actId="14100"/>
          <ac:spMkLst>
            <pc:docMk/>
            <pc:sldMk cId="0" sldId="365"/>
            <ac:spMk id="9" creationId="{00000000-0000-0000-0000-000000000000}"/>
          </ac:spMkLst>
        </pc:spChg>
        <pc:spChg chg="mod">
          <ac:chgData name="Cuong Le Cong" userId="23530679-765c-468c-a02b-ae3f55b9c12b" providerId="ADAL" clId="{AAAF482E-D380-4EB3-8F98-DF567C733EA4}" dt="2026-10-03T03:55:01.445" v="976" actId="14100"/>
          <ac:spMkLst>
            <pc:docMk/>
            <pc:sldMk cId="0" sldId="365"/>
            <ac:spMk id="12" creationId="{00000000-0000-0000-0000-000000000000}"/>
          </ac:spMkLst>
        </pc:spChg>
        <pc:spChg chg="mod">
          <ac:chgData name="Cuong Le Cong" userId="23530679-765c-468c-a02b-ae3f55b9c12b" providerId="ADAL" clId="{AAAF482E-D380-4EB3-8F98-DF567C733EA4}" dt="2026-10-07T08:09:56.719" v="7064" actId="14100"/>
          <ac:spMkLst>
            <pc:docMk/>
            <pc:sldMk cId="0" sldId="365"/>
            <ac:spMk id="15" creationId="{00000000-0000-0000-0000-000000000000}"/>
          </ac:spMkLst>
        </pc:spChg>
        <pc:spChg chg="mod">
          <ac:chgData name="Cuong Le Cong" userId="23530679-765c-468c-a02b-ae3f55b9c12b" providerId="ADAL" clId="{AAAF482E-D380-4EB3-8F98-DF567C733EA4}" dt="2026-10-03T03:55:04.977" v="978" actId="14100"/>
          <ac:spMkLst>
            <pc:docMk/>
            <pc:sldMk cId="0" sldId="365"/>
            <ac:spMk id="18" creationId="{00000000-0000-0000-0000-000000000000}"/>
          </ac:spMkLst>
        </pc:spChg>
        <pc:spChg chg="mod">
          <ac:chgData name="Cuong Le Cong" userId="23530679-765c-468c-a02b-ae3f55b9c12b" providerId="ADAL" clId="{AAAF482E-D380-4EB3-8F98-DF567C733EA4}" dt="2026-10-07T08:10:01.609" v="7065" actId="14100"/>
          <ac:spMkLst>
            <pc:docMk/>
            <pc:sldMk cId="0" sldId="365"/>
            <ac:spMk id="21" creationId="{00000000-0000-0000-0000-000000000000}"/>
          </ac:spMkLst>
        </pc:spChg>
        <pc:spChg chg="mod">
          <ac:chgData name="Cuong Le Cong" userId="23530679-765c-468c-a02b-ae3f55b9c12b" providerId="ADAL" clId="{AAAF482E-D380-4EB3-8F98-DF567C733EA4}" dt="2026-10-03T03:57:12.963" v="1075" actId="14100"/>
          <ac:spMkLst>
            <pc:docMk/>
            <pc:sldMk cId="0" sldId="365"/>
            <ac:spMk id="22" creationId="{00000000-0000-0000-0000-000000000000}"/>
          </ac:spMkLst>
        </pc:spChg>
        <pc:spChg chg="mod">
          <ac:chgData name="Cuong Le Cong" userId="23530679-765c-468c-a02b-ae3f55b9c12b" providerId="ADAL" clId="{AAAF482E-D380-4EB3-8F98-DF567C733EA4}" dt="2026-10-03T03:55:15.228" v="981" actId="14100"/>
          <ac:spMkLst>
            <pc:docMk/>
            <pc:sldMk cId="0" sldId="365"/>
            <ac:spMk id="25" creationId="{00000000-0000-0000-0000-000000000000}"/>
          </ac:spMkLst>
        </pc:spChg>
        <pc:spChg chg="mod">
          <ac:chgData name="Cuong Le Cong" userId="23530679-765c-468c-a02b-ae3f55b9c12b" providerId="ADAL" clId="{AAAF482E-D380-4EB3-8F98-DF567C733EA4}" dt="2026-10-07T08:10:04.911" v="7066" actId="1076"/>
          <ac:spMkLst>
            <pc:docMk/>
            <pc:sldMk cId="0" sldId="365"/>
            <ac:spMk id="28" creationId="{00000000-0000-0000-0000-000000000000}"/>
          </ac:spMkLst>
        </pc:spChg>
        <pc:spChg chg="mod">
          <ac:chgData name="Cuong Le Cong" userId="23530679-765c-468c-a02b-ae3f55b9c12b" providerId="ADAL" clId="{AAAF482E-D380-4EB3-8F98-DF567C733EA4}" dt="2026-10-07T08:10:07.711" v="7067" actId="14100"/>
          <ac:spMkLst>
            <pc:docMk/>
            <pc:sldMk cId="0" sldId="365"/>
            <ac:spMk id="31" creationId="{00000000-0000-0000-0000-000000000000}"/>
          </ac:spMkLst>
        </pc:spChg>
        <pc:spChg chg="mod">
          <ac:chgData name="Cuong Le Cong" userId="23530679-765c-468c-a02b-ae3f55b9c12b" providerId="ADAL" clId="{AAAF482E-D380-4EB3-8F98-DF567C733EA4}" dt="2026-10-03T03:55:18.865" v="983" actId="14100"/>
          <ac:spMkLst>
            <pc:docMk/>
            <pc:sldMk cId="0" sldId="365"/>
            <ac:spMk id="34" creationId="{00000000-0000-0000-0000-000000000000}"/>
          </ac:spMkLst>
        </pc:spChg>
        <pc:spChg chg="mod">
          <ac:chgData name="Cuong Le Cong" userId="23530679-765c-468c-a02b-ae3f55b9c12b" providerId="ADAL" clId="{AAAF482E-D380-4EB3-8F98-DF567C733EA4}" dt="2026-10-03T03:55:20.739" v="984" actId="14100"/>
          <ac:spMkLst>
            <pc:docMk/>
            <pc:sldMk cId="0" sldId="365"/>
            <ac:spMk id="37" creationId="{00000000-0000-0000-0000-000000000000}"/>
          </ac:spMkLst>
        </pc:spChg>
        <pc:spChg chg="add">
          <ac:chgData name="Cuong Le Cong" userId="23530679-765c-468c-a02b-ae3f55b9c12b" providerId="ADAL" clId="{AAAF482E-D380-4EB3-8F98-DF567C733EA4}" dt="2026-10-03T03:54:24.545" v="966" actId="22"/>
          <ac:spMkLst>
            <pc:docMk/>
            <pc:sldMk cId="0" sldId="365"/>
            <ac:spMk id="42" creationId="{4FA8A9F3-8918-0897-D73F-22B76318E207}"/>
          </ac:spMkLst>
        </pc:spChg>
        <pc:spChg chg="add mod">
          <ac:chgData name="Cuong Le Cong" userId="23530679-765c-468c-a02b-ae3f55b9c12b" providerId="ADAL" clId="{AAAF482E-D380-4EB3-8F98-DF567C733EA4}" dt="2026-10-04T04:01:27.682" v="2415" actId="1076"/>
          <ac:spMkLst>
            <pc:docMk/>
            <pc:sldMk cId="0" sldId="365"/>
            <ac:spMk id="44" creationId="{FAB88AF1-4611-D1C6-DF50-D859D857F921}"/>
          </ac:spMkLst>
        </pc:spChg>
        <pc:picChg chg="add">
          <ac:chgData name="Cuong Le Cong" userId="23530679-765c-468c-a02b-ae3f55b9c12b" providerId="ADAL" clId="{AAAF482E-D380-4EB3-8F98-DF567C733EA4}" dt="2026-10-03T03:54:24.545" v="966" actId="22"/>
          <ac:picMkLst>
            <pc:docMk/>
            <pc:sldMk cId="0" sldId="365"/>
            <ac:picMk id="40" creationId="{8650CF65-25D0-9A14-7E10-85CDBA4F4EBB}"/>
          </ac:picMkLst>
        </pc:picChg>
      </pc:sldChg>
      <pc:sldChg chg="addSp delSp modSp add mod">
        <pc:chgData name="Cuong Le Cong" userId="23530679-765c-468c-a02b-ae3f55b9c12b" providerId="ADAL" clId="{AAAF482E-D380-4EB3-8F98-DF567C733EA4}" dt="2026-10-07T08:40:14.220" v="7572" actId="14100"/>
        <pc:sldMkLst>
          <pc:docMk/>
          <pc:sldMk cId="3017173702" sldId="368"/>
        </pc:sldMkLst>
        <pc:spChg chg="add mod">
          <ac:chgData name="Cuong Le Cong" userId="23530679-765c-468c-a02b-ae3f55b9c12b" providerId="ADAL" clId="{AAAF482E-D380-4EB3-8F98-DF567C733EA4}" dt="2026-10-04T04:14:19.159" v="2745" actId="20577"/>
          <ac:spMkLst>
            <pc:docMk/>
            <pc:sldMk cId="3017173702" sldId="368"/>
            <ac:spMk id="3" creationId="{02200FDA-066A-9EE2-5A22-1A05B2884A9D}"/>
          </ac:spMkLst>
        </pc:spChg>
        <pc:spChg chg="add del mod">
          <ac:chgData name="Cuong Le Cong" userId="23530679-765c-468c-a02b-ae3f55b9c12b" providerId="ADAL" clId="{AAAF482E-D380-4EB3-8F98-DF567C733EA4}" dt="2026-10-07T06:47:42.923" v="6174" actId="478"/>
          <ac:spMkLst>
            <pc:docMk/>
            <pc:sldMk cId="3017173702" sldId="368"/>
            <ac:spMk id="5" creationId="{F3EB67E0-34FB-32C3-946A-85D83BCCEC70}"/>
          </ac:spMkLst>
        </pc:spChg>
        <pc:spChg chg="add mod">
          <ac:chgData name="Cuong Le Cong" userId="23530679-765c-468c-a02b-ae3f55b9c12b" providerId="ADAL" clId="{AAAF482E-D380-4EB3-8F98-DF567C733EA4}" dt="2026-10-07T06:47:35.190" v="6170" actId="1076"/>
          <ac:spMkLst>
            <pc:docMk/>
            <pc:sldMk cId="3017173702" sldId="368"/>
            <ac:spMk id="6" creationId="{5F031FF9-779F-D013-853E-4724A266ED44}"/>
          </ac:spMkLst>
        </pc:spChg>
        <pc:spChg chg="add del mod">
          <ac:chgData name="Cuong Le Cong" userId="23530679-765c-468c-a02b-ae3f55b9c12b" providerId="ADAL" clId="{AAAF482E-D380-4EB3-8F98-DF567C733EA4}" dt="2026-10-07T06:37:45.230" v="6134" actId="478"/>
          <ac:spMkLst>
            <pc:docMk/>
            <pc:sldMk cId="3017173702" sldId="368"/>
            <ac:spMk id="9" creationId="{46DF7290-2FA8-8F72-A325-1D48CC5BDEB8}"/>
          </ac:spMkLst>
        </pc:spChg>
        <pc:spChg chg="add del">
          <ac:chgData name="Cuong Le Cong" userId="23530679-765c-468c-a02b-ae3f55b9c12b" providerId="ADAL" clId="{AAAF482E-D380-4EB3-8F98-DF567C733EA4}" dt="2026-10-07T06:47:44.365" v="6175" actId="478"/>
          <ac:spMkLst>
            <pc:docMk/>
            <pc:sldMk cId="3017173702" sldId="368"/>
            <ac:spMk id="11" creationId="{F6C4CD97-DE5E-6515-09D8-8AD9392CB230}"/>
          </ac:spMkLst>
        </pc:spChg>
        <pc:spChg chg="add del mod">
          <ac:chgData name="Cuong Le Cong" userId="23530679-765c-468c-a02b-ae3f55b9c12b" providerId="ADAL" clId="{AAAF482E-D380-4EB3-8F98-DF567C733EA4}" dt="2026-10-07T06:37:48.754" v="6135" actId="478"/>
          <ac:spMkLst>
            <pc:docMk/>
            <pc:sldMk cId="3017173702" sldId="368"/>
            <ac:spMk id="13" creationId="{9A35FBD9-9FED-06D2-E25E-9E8BB9032832}"/>
          </ac:spMkLst>
        </pc:spChg>
        <pc:spChg chg="add mod">
          <ac:chgData name="Cuong Le Cong" userId="23530679-765c-468c-a02b-ae3f55b9c12b" providerId="ADAL" clId="{AAAF482E-D380-4EB3-8F98-DF567C733EA4}" dt="2026-10-07T07:35:43.423" v="6598" actId="1076"/>
          <ac:spMkLst>
            <pc:docMk/>
            <pc:sldMk cId="3017173702" sldId="368"/>
            <ac:spMk id="21" creationId="{10A2A290-E0E7-83DE-184E-D487890E878F}"/>
          </ac:spMkLst>
        </pc:spChg>
        <pc:spChg chg="add mod">
          <ac:chgData name="Cuong Le Cong" userId="23530679-765c-468c-a02b-ae3f55b9c12b" providerId="ADAL" clId="{AAAF482E-D380-4EB3-8F98-DF567C733EA4}" dt="2026-10-07T06:47:51.220" v="6176" actId="1076"/>
          <ac:spMkLst>
            <pc:docMk/>
            <pc:sldMk cId="3017173702" sldId="368"/>
            <ac:spMk id="23" creationId="{01D99D68-0D6C-58D4-0277-701AD2467552}"/>
          </ac:spMkLst>
        </pc:spChg>
        <pc:graphicFrameChg chg="add mod">
          <ac:chgData name="Cuong Le Cong" userId="23530679-765c-468c-a02b-ae3f55b9c12b" providerId="ADAL" clId="{AAAF482E-D380-4EB3-8F98-DF567C733EA4}" dt="2026-10-07T06:35:00.689" v="6112"/>
          <ac:graphicFrameMkLst>
            <pc:docMk/>
            <pc:sldMk cId="3017173702" sldId="368"/>
            <ac:graphicFrameMk id="2" creationId="{B9FB1721-3461-E8EF-4AA0-62D3218B83E5}"/>
          </ac:graphicFrameMkLst>
        </pc:graphicFrameChg>
        <pc:graphicFrameChg chg="add del mod">
          <ac:chgData name="Cuong Le Cong" userId="23530679-765c-468c-a02b-ae3f55b9c12b" providerId="ADAL" clId="{AAAF482E-D380-4EB3-8F98-DF567C733EA4}" dt="2026-10-07T06:36:58.141" v="6126" actId="21"/>
          <ac:graphicFrameMkLst>
            <pc:docMk/>
            <pc:sldMk cId="3017173702" sldId="368"/>
            <ac:graphicFrameMk id="8" creationId="{B9FB1721-3461-E8EF-4AA0-62D3218B83E5}"/>
          </ac:graphicFrameMkLst>
        </pc:graphicFrameChg>
        <pc:graphicFrameChg chg="add mod">
          <ac:chgData name="Cuong Le Cong" userId="23530679-765c-468c-a02b-ae3f55b9c12b" providerId="ADAL" clId="{AAAF482E-D380-4EB3-8F98-DF567C733EA4}" dt="2026-10-07T06:36:49.702" v="6125"/>
          <ac:graphicFrameMkLst>
            <pc:docMk/>
            <pc:sldMk cId="3017173702" sldId="368"/>
            <ac:graphicFrameMk id="10" creationId="{B9FB1721-3461-E8EF-4AA0-62D3218B83E5}"/>
          </ac:graphicFrameMkLst>
        </pc:graphicFrameChg>
        <pc:graphicFrameChg chg="add mod">
          <ac:chgData name="Cuong Le Cong" userId="23530679-765c-468c-a02b-ae3f55b9c12b" providerId="ADAL" clId="{AAAF482E-D380-4EB3-8F98-DF567C733EA4}" dt="2026-10-07T06:45:40.238" v="6150"/>
          <ac:graphicFrameMkLst>
            <pc:docMk/>
            <pc:sldMk cId="3017173702" sldId="368"/>
            <ac:graphicFrameMk id="25" creationId="{31AB76A6-9372-D5C2-C9AA-1979E551A035}"/>
          </ac:graphicFrameMkLst>
        </pc:graphicFrameChg>
        <pc:graphicFrameChg chg="add mod">
          <ac:chgData name="Cuong Le Cong" userId="23530679-765c-468c-a02b-ae3f55b9c12b" providerId="ADAL" clId="{AAAF482E-D380-4EB3-8F98-DF567C733EA4}" dt="2026-10-07T06:47:20.532" v="6163"/>
          <ac:graphicFrameMkLst>
            <pc:docMk/>
            <pc:sldMk cId="3017173702" sldId="368"/>
            <ac:graphicFrameMk id="30" creationId="{31AB76A6-9372-D5C2-C9AA-1979E551A035}"/>
          </ac:graphicFrameMkLst>
        </pc:graphicFrameChg>
        <pc:picChg chg="add mod">
          <ac:chgData name="Cuong Le Cong" userId="23530679-765c-468c-a02b-ae3f55b9c12b" providerId="ADAL" clId="{AAAF482E-D380-4EB3-8F98-DF567C733EA4}" dt="2026-10-07T08:38:49.999" v="7565" actId="14100"/>
          <ac:picMkLst>
            <pc:docMk/>
            <pc:sldMk cId="3017173702" sldId="368"/>
            <ac:picMk id="5" creationId="{F4ABA43A-9F4A-385A-2E36-D4384BD2DDE9}"/>
          </ac:picMkLst>
        </pc:picChg>
        <pc:picChg chg="add mod">
          <ac:chgData name="Cuong Le Cong" userId="23530679-765c-468c-a02b-ae3f55b9c12b" providerId="ADAL" clId="{AAAF482E-D380-4EB3-8F98-DF567C733EA4}" dt="2026-10-07T08:40:14.220" v="7572" actId="14100"/>
          <ac:picMkLst>
            <pc:docMk/>
            <pc:sldMk cId="3017173702" sldId="368"/>
            <ac:picMk id="9" creationId="{4E10CEDD-4BF3-FEAD-91CE-2D7C60E59772}"/>
          </ac:picMkLst>
        </pc:picChg>
        <pc:picChg chg="add del mod">
          <ac:chgData name="Cuong Le Cong" userId="23530679-765c-468c-a02b-ae3f55b9c12b" providerId="ADAL" clId="{AAAF482E-D380-4EB3-8F98-DF567C733EA4}" dt="2026-10-07T06:47:40.962" v="6173" actId="478"/>
          <ac:picMkLst>
            <pc:docMk/>
            <pc:sldMk cId="3017173702" sldId="368"/>
            <ac:picMk id="14" creationId="{8C8D566A-E2BB-411A-7E18-72AFFFA8BE08}"/>
          </ac:picMkLst>
        </pc:picChg>
        <pc:picChg chg="add del mod">
          <ac:chgData name="Cuong Le Cong" userId="23530679-765c-468c-a02b-ae3f55b9c12b" providerId="ADAL" clId="{AAAF482E-D380-4EB3-8F98-DF567C733EA4}" dt="2026-10-07T06:32:41.136" v="6108" actId="478"/>
          <ac:picMkLst>
            <pc:docMk/>
            <pc:sldMk cId="3017173702" sldId="368"/>
            <ac:picMk id="15" creationId="{7BF81AC7-B763-CB4F-1CBA-CAB3511CEB49}"/>
          </ac:picMkLst>
        </pc:picChg>
        <pc:picChg chg="add del mod">
          <ac:chgData name="Cuong Le Cong" userId="23530679-765c-468c-a02b-ae3f55b9c12b" providerId="ADAL" clId="{AAAF482E-D380-4EB3-8F98-DF567C733EA4}" dt="2026-10-07T06:47:40.115" v="6172" actId="478"/>
          <ac:picMkLst>
            <pc:docMk/>
            <pc:sldMk cId="3017173702" sldId="368"/>
            <ac:picMk id="16" creationId="{6D1870F4-2685-1DE4-6973-04F942C2A675}"/>
          </ac:picMkLst>
        </pc:picChg>
        <pc:picChg chg="add del">
          <ac:chgData name="Cuong Le Cong" userId="23530679-765c-468c-a02b-ae3f55b9c12b" providerId="ADAL" clId="{AAAF482E-D380-4EB3-8F98-DF567C733EA4}" dt="2026-10-07T06:37:03.103" v="6128" actId="22"/>
          <ac:picMkLst>
            <pc:docMk/>
            <pc:sldMk cId="3017173702" sldId="368"/>
            <ac:picMk id="17" creationId="{395FD2F3-DB80-F214-D525-B3DDAEDED50E}"/>
          </ac:picMkLst>
        </pc:picChg>
        <pc:picChg chg="add del mod">
          <ac:chgData name="Cuong Le Cong" userId="23530679-765c-468c-a02b-ae3f55b9c12b" providerId="ADAL" clId="{AAAF482E-D380-4EB3-8F98-DF567C733EA4}" dt="2026-10-07T06:32:42.751" v="6109" actId="478"/>
          <ac:picMkLst>
            <pc:docMk/>
            <pc:sldMk cId="3017173702" sldId="368"/>
            <ac:picMk id="19" creationId="{8691B7BD-C601-14A7-4AEC-8F0E301A21CF}"/>
          </ac:picMkLst>
        </pc:picChg>
        <pc:picChg chg="add del mod">
          <ac:chgData name="Cuong Le Cong" userId="23530679-765c-468c-a02b-ae3f55b9c12b" providerId="ADAL" clId="{AAAF482E-D380-4EB3-8F98-DF567C733EA4}" dt="2026-10-07T06:37:57.959" v="6138" actId="478"/>
          <ac:picMkLst>
            <pc:docMk/>
            <pc:sldMk cId="3017173702" sldId="368"/>
            <ac:picMk id="20" creationId="{4EC7C73C-2DE4-BE04-868A-847BA2C2C8C4}"/>
          </ac:picMkLst>
        </pc:picChg>
        <pc:picChg chg="add del mod">
          <ac:chgData name="Cuong Le Cong" userId="23530679-765c-468c-a02b-ae3f55b9c12b" providerId="ADAL" clId="{AAAF482E-D380-4EB3-8F98-DF567C733EA4}" dt="2026-10-07T07:06:51.797" v="6205" actId="478"/>
          <ac:picMkLst>
            <pc:docMk/>
            <pc:sldMk cId="3017173702" sldId="368"/>
            <ac:picMk id="24" creationId="{EB7EA5CD-0F36-6137-9534-644E96C45309}"/>
          </ac:picMkLst>
        </pc:picChg>
        <pc:picChg chg="add del mod">
          <ac:chgData name="Cuong Le Cong" userId="23530679-765c-468c-a02b-ae3f55b9c12b" providerId="ADAL" clId="{AAAF482E-D380-4EB3-8F98-DF567C733EA4}" dt="2026-10-07T06:46:06.508" v="6155" actId="478"/>
          <ac:picMkLst>
            <pc:docMk/>
            <pc:sldMk cId="3017173702" sldId="368"/>
            <ac:picMk id="27" creationId="{28E202D5-A53E-1757-698B-B388EEDAF63F}"/>
          </ac:picMkLst>
        </pc:picChg>
        <pc:picChg chg="add del mod">
          <ac:chgData name="Cuong Le Cong" userId="23530679-765c-468c-a02b-ae3f55b9c12b" providerId="ADAL" clId="{AAAF482E-D380-4EB3-8F98-DF567C733EA4}" dt="2026-10-07T06:46:28.089" v="6159" actId="478"/>
          <ac:picMkLst>
            <pc:docMk/>
            <pc:sldMk cId="3017173702" sldId="368"/>
            <ac:picMk id="29" creationId="{2006370E-E94C-FEE6-5C3A-1FE375622264}"/>
          </ac:picMkLst>
        </pc:picChg>
        <pc:picChg chg="add mod">
          <ac:chgData name="Cuong Le Cong" userId="23530679-765c-468c-a02b-ae3f55b9c12b" providerId="ADAL" clId="{AAAF482E-D380-4EB3-8F98-DF567C733EA4}" dt="2026-10-07T07:37:13.946" v="6615" actId="1076"/>
          <ac:picMkLst>
            <pc:docMk/>
            <pc:sldMk cId="3017173702" sldId="368"/>
            <ac:picMk id="32" creationId="{CD7FCAB1-62C8-3183-A321-21D94776CEE7}"/>
          </ac:picMkLst>
        </pc:picChg>
        <pc:picChg chg="add del mod">
          <ac:chgData name="Cuong Le Cong" userId="23530679-765c-468c-a02b-ae3f55b9c12b" providerId="ADAL" clId="{AAAF482E-D380-4EB3-8F98-DF567C733EA4}" dt="2026-10-07T08:38:28.376" v="7559" actId="478"/>
          <ac:picMkLst>
            <pc:docMk/>
            <pc:sldMk cId="3017173702" sldId="368"/>
            <ac:picMk id="34" creationId="{16692A1F-2E14-9552-C9B2-4802E7875AFE}"/>
          </ac:picMkLst>
        </pc:picChg>
        <pc:picChg chg="add mod">
          <ac:chgData name="Cuong Le Cong" userId="23530679-765c-468c-a02b-ae3f55b9c12b" providerId="ADAL" clId="{AAAF482E-D380-4EB3-8F98-DF567C733EA4}" dt="2026-10-07T07:37:26.777" v="6617" actId="14100"/>
          <ac:picMkLst>
            <pc:docMk/>
            <pc:sldMk cId="3017173702" sldId="368"/>
            <ac:picMk id="36" creationId="{4F27EAAC-5DD6-88BD-8A87-3235AA1CB99D}"/>
          </ac:picMkLst>
        </pc:picChg>
        <pc:picChg chg="add del mod">
          <ac:chgData name="Cuong Le Cong" userId="23530679-765c-468c-a02b-ae3f55b9c12b" providerId="ADAL" clId="{AAAF482E-D380-4EB3-8F98-DF567C733EA4}" dt="2026-10-07T08:38:55.281" v="7566" actId="478"/>
          <ac:picMkLst>
            <pc:docMk/>
            <pc:sldMk cId="3017173702" sldId="368"/>
            <ac:picMk id="38" creationId="{F0791BDE-0FB1-EF4F-B17E-EDA96A0C1B8D}"/>
          </ac:picMkLst>
        </pc:picChg>
      </pc:sldChg>
      <pc:sldChg chg="addSp delSp modSp add mod">
        <pc:chgData name="Cuong Le Cong" userId="23530679-765c-468c-a02b-ae3f55b9c12b" providerId="ADAL" clId="{AAAF482E-D380-4EB3-8F98-DF567C733EA4}" dt="2026-10-07T08:41:19.379" v="7591" actId="14100"/>
        <pc:sldMkLst>
          <pc:docMk/>
          <pc:sldMk cId="2115441455" sldId="369"/>
        </pc:sldMkLst>
        <pc:spChg chg="add mod">
          <ac:chgData name="Cuong Le Cong" userId="23530679-765c-468c-a02b-ae3f55b9c12b" providerId="ADAL" clId="{AAAF482E-D380-4EB3-8F98-DF567C733EA4}" dt="2026-10-07T07:37:03.488" v="6613" actId="14100"/>
          <ac:spMkLst>
            <pc:docMk/>
            <pc:sldMk cId="2115441455" sldId="369"/>
            <ac:spMk id="9" creationId="{E09D940D-BD44-0B9A-516F-FD8CCA47183A}"/>
          </ac:spMkLst>
        </pc:spChg>
        <pc:spChg chg="add del mod">
          <ac:chgData name="Cuong Le Cong" userId="23530679-765c-468c-a02b-ae3f55b9c12b" providerId="ADAL" clId="{AAAF482E-D380-4EB3-8F98-DF567C733EA4}" dt="2026-10-07T06:48:08.347" v="6181" actId="478"/>
          <ac:spMkLst>
            <pc:docMk/>
            <pc:sldMk cId="2115441455" sldId="369"/>
            <ac:spMk id="10" creationId="{59F2B52E-E133-47A3-DC1C-1BFD1D100CC2}"/>
          </ac:spMkLst>
        </pc:spChg>
        <pc:spChg chg="add mod">
          <ac:chgData name="Cuong Le Cong" userId="23530679-765c-468c-a02b-ae3f55b9c12b" providerId="ADAL" clId="{AAAF482E-D380-4EB3-8F98-DF567C733EA4}" dt="2026-10-07T08:41:14.205" v="7590" actId="1076"/>
          <ac:spMkLst>
            <pc:docMk/>
            <pc:sldMk cId="2115441455" sldId="369"/>
            <ac:spMk id="11" creationId="{7882EB4A-DF30-24BD-F95F-395C4A40D246}"/>
          </ac:spMkLst>
        </pc:spChg>
        <pc:spChg chg="add del mod">
          <ac:chgData name="Cuong Le Cong" userId="23530679-765c-468c-a02b-ae3f55b9c12b" providerId="ADAL" clId="{AAAF482E-D380-4EB3-8F98-DF567C733EA4}" dt="2026-10-07T06:49:05.889" v="6195" actId="478"/>
          <ac:spMkLst>
            <pc:docMk/>
            <pc:sldMk cId="2115441455" sldId="369"/>
            <ac:spMk id="13" creationId="{95ED4321-E9D2-8023-516C-15281FC82FB4}"/>
          </ac:spMkLst>
        </pc:spChg>
        <pc:spChg chg="add del">
          <ac:chgData name="Cuong Le Cong" userId="23530679-765c-468c-a02b-ae3f55b9c12b" providerId="ADAL" clId="{AAAF482E-D380-4EB3-8F98-DF567C733EA4}" dt="2026-10-07T06:48:06.121" v="6180" actId="478"/>
          <ac:spMkLst>
            <pc:docMk/>
            <pc:sldMk cId="2115441455" sldId="369"/>
            <ac:spMk id="15" creationId="{46759CD9-D708-3403-FD07-40A8524E6B80}"/>
          </ac:spMkLst>
        </pc:spChg>
        <pc:spChg chg="add del mod">
          <ac:chgData name="Cuong Le Cong" userId="23530679-765c-468c-a02b-ae3f55b9c12b" providerId="ADAL" clId="{AAAF482E-D380-4EB3-8F98-DF567C733EA4}" dt="2026-10-07T06:49:02.953" v="6193" actId="478"/>
          <ac:spMkLst>
            <pc:docMk/>
            <pc:sldMk cId="2115441455" sldId="369"/>
            <ac:spMk id="17" creationId="{6D9C158A-C16F-995C-4354-161DC0AB5A9C}"/>
          </ac:spMkLst>
        </pc:spChg>
        <pc:picChg chg="add del mod">
          <ac:chgData name="Cuong Le Cong" userId="23530679-765c-468c-a02b-ae3f55b9c12b" providerId="ADAL" clId="{AAAF482E-D380-4EB3-8F98-DF567C733EA4}" dt="2026-10-07T06:49:04.444" v="6194" actId="478"/>
          <ac:picMkLst>
            <pc:docMk/>
            <pc:sldMk cId="2115441455" sldId="369"/>
            <ac:picMk id="2" creationId="{2A9765D7-E6E5-D38E-98A4-11C92F738653}"/>
          </ac:picMkLst>
        </pc:picChg>
        <pc:picChg chg="add del mod">
          <ac:chgData name="Cuong Le Cong" userId="23530679-765c-468c-a02b-ae3f55b9c12b" providerId="ADAL" clId="{AAAF482E-D380-4EB3-8F98-DF567C733EA4}" dt="2026-10-07T06:32:32.150" v="6106" actId="478"/>
          <ac:picMkLst>
            <pc:docMk/>
            <pc:sldMk cId="2115441455" sldId="369"/>
            <ac:picMk id="3" creationId="{11012320-6C8B-F9C5-CA9E-6874BC7BE062}"/>
          </ac:picMkLst>
        </pc:picChg>
        <pc:picChg chg="add mod">
          <ac:chgData name="Cuong Le Cong" userId="23530679-765c-468c-a02b-ae3f55b9c12b" providerId="ADAL" clId="{AAAF482E-D380-4EB3-8F98-DF567C733EA4}" dt="2026-10-07T08:40:47.078" v="7583" actId="1076"/>
          <ac:picMkLst>
            <pc:docMk/>
            <pc:sldMk cId="2115441455" sldId="369"/>
            <ac:picMk id="3" creationId="{AD17F3AD-C5A0-6863-EDFD-EDED2A3FF4CB}"/>
          </ac:picMkLst>
        </pc:picChg>
        <pc:picChg chg="add del mod">
          <ac:chgData name="Cuong Le Cong" userId="23530679-765c-468c-a02b-ae3f55b9c12b" providerId="ADAL" clId="{AAAF482E-D380-4EB3-8F98-DF567C733EA4}" dt="2026-10-07T06:49:00.929" v="6192" actId="478"/>
          <ac:picMkLst>
            <pc:docMk/>
            <pc:sldMk cId="2115441455" sldId="369"/>
            <ac:picMk id="5" creationId="{4FBE56D5-09AA-B2A8-1449-61A23F461CC7}"/>
          </ac:picMkLst>
        </pc:picChg>
        <pc:picChg chg="add mod">
          <ac:chgData name="Cuong Le Cong" userId="23530679-765c-468c-a02b-ae3f55b9c12b" providerId="ADAL" clId="{AAAF482E-D380-4EB3-8F98-DF567C733EA4}" dt="2026-10-07T08:41:07.671" v="7588" actId="1076"/>
          <ac:picMkLst>
            <pc:docMk/>
            <pc:sldMk cId="2115441455" sldId="369"/>
            <ac:picMk id="6" creationId="{11B483CA-BB14-4B24-8C4F-8FDC9043B7C2}"/>
          </ac:picMkLst>
        </pc:picChg>
        <pc:picChg chg="add del mod">
          <ac:chgData name="Cuong Le Cong" userId="23530679-765c-468c-a02b-ae3f55b9c12b" providerId="ADAL" clId="{AAAF482E-D380-4EB3-8F98-DF567C733EA4}" dt="2026-10-07T06:32:34.862" v="6107" actId="478"/>
          <ac:picMkLst>
            <pc:docMk/>
            <pc:sldMk cId="2115441455" sldId="369"/>
            <ac:picMk id="6" creationId="{FAB60EB8-E59B-C7A5-F78E-8E94F9389B19}"/>
          </ac:picMkLst>
        </pc:picChg>
        <pc:picChg chg="add mod">
          <ac:chgData name="Cuong Le Cong" userId="23530679-765c-468c-a02b-ae3f55b9c12b" providerId="ADAL" clId="{AAAF482E-D380-4EB3-8F98-DF567C733EA4}" dt="2026-10-07T08:41:19.379" v="7591" actId="14100"/>
          <ac:picMkLst>
            <pc:docMk/>
            <pc:sldMk cId="2115441455" sldId="369"/>
            <ac:picMk id="12" creationId="{5DB4D51B-CF66-9DED-CD35-58951B9D58DA}"/>
          </ac:picMkLst>
        </pc:picChg>
        <pc:picChg chg="add mod">
          <ac:chgData name="Cuong Le Cong" userId="23530679-765c-468c-a02b-ae3f55b9c12b" providerId="ADAL" clId="{AAAF482E-D380-4EB3-8F98-DF567C733EA4}" dt="2026-10-07T08:41:11.204" v="7589" actId="14100"/>
          <ac:picMkLst>
            <pc:docMk/>
            <pc:sldMk cId="2115441455" sldId="369"/>
            <ac:picMk id="16" creationId="{0EBB544C-A28D-B1EF-509A-555AA15BC67A}"/>
          </ac:picMkLst>
        </pc:picChg>
        <pc:picChg chg="add del mod">
          <ac:chgData name="Cuong Le Cong" userId="23530679-765c-468c-a02b-ae3f55b9c12b" providerId="ADAL" clId="{AAAF482E-D380-4EB3-8F98-DF567C733EA4}" dt="2026-10-07T08:40:19.195" v="7573" actId="478"/>
          <ac:picMkLst>
            <pc:docMk/>
            <pc:sldMk cId="2115441455" sldId="369"/>
            <ac:picMk id="19" creationId="{CAE3F109-2AF2-A8CB-4E7E-CD5603D82626}"/>
          </ac:picMkLst>
        </pc:picChg>
        <pc:picChg chg="add del mod">
          <ac:chgData name="Cuong Le Cong" userId="23530679-765c-468c-a02b-ae3f55b9c12b" providerId="ADAL" clId="{AAAF482E-D380-4EB3-8F98-DF567C733EA4}" dt="2026-10-07T07:15:18.882" v="6231" actId="22"/>
          <ac:picMkLst>
            <pc:docMk/>
            <pc:sldMk cId="2115441455" sldId="369"/>
            <ac:picMk id="21" creationId="{E1E6F18E-9A43-4559-E6F8-CD75BC67BDC1}"/>
          </ac:picMkLst>
        </pc:picChg>
        <pc:picChg chg="add del mod">
          <ac:chgData name="Cuong Le Cong" userId="23530679-765c-468c-a02b-ae3f55b9c12b" providerId="ADAL" clId="{AAAF482E-D380-4EB3-8F98-DF567C733EA4}" dt="2026-10-07T08:40:19.839" v="7574" actId="478"/>
          <ac:picMkLst>
            <pc:docMk/>
            <pc:sldMk cId="2115441455" sldId="369"/>
            <ac:picMk id="23" creationId="{3499EA6D-EF8C-4BD4-5EE6-A40F8B82DBC6}"/>
          </ac:picMkLst>
        </pc:picChg>
      </pc:sldChg>
      <pc:sldChg chg="addSp delSp modSp add mod ord">
        <pc:chgData name="Cuong Le Cong" userId="23530679-765c-468c-a02b-ae3f55b9c12b" providerId="ADAL" clId="{AAAF482E-D380-4EB3-8F98-DF567C733EA4}" dt="2026-10-07T07:38:11.435" v="6622" actId="1076"/>
        <pc:sldMkLst>
          <pc:docMk/>
          <pc:sldMk cId="2411476171" sldId="370"/>
        </pc:sldMkLst>
        <pc:spChg chg="add mod">
          <ac:chgData name="Cuong Le Cong" userId="23530679-765c-468c-a02b-ae3f55b9c12b" providerId="ADAL" clId="{AAAF482E-D380-4EB3-8F98-DF567C733EA4}" dt="2026-10-04T04:21:38.875" v="2902" actId="1076"/>
          <ac:spMkLst>
            <pc:docMk/>
            <pc:sldMk cId="2411476171" sldId="370"/>
            <ac:spMk id="17" creationId="{36A6E8BA-7DB7-DE42-B776-7082F8BD6B80}"/>
          </ac:spMkLst>
        </pc:spChg>
        <pc:spChg chg="add mod">
          <ac:chgData name="Cuong Le Cong" userId="23530679-765c-468c-a02b-ae3f55b9c12b" providerId="ADAL" clId="{AAAF482E-D380-4EB3-8F98-DF567C733EA4}" dt="2026-10-07T07:37:54.937" v="6618" actId="20577"/>
          <ac:spMkLst>
            <pc:docMk/>
            <pc:sldMk cId="2411476171" sldId="370"/>
            <ac:spMk id="19" creationId="{C75A95DB-6849-3C0A-B23B-E09620D74E6D}"/>
          </ac:spMkLst>
        </pc:spChg>
        <pc:spChg chg="add mod">
          <ac:chgData name="Cuong Le Cong" userId="23530679-765c-468c-a02b-ae3f55b9c12b" providerId="ADAL" clId="{AAAF482E-D380-4EB3-8F98-DF567C733EA4}" dt="2026-10-05T11:12:15.160" v="5526" actId="14100"/>
          <ac:spMkLst>
            <pc:docMk/>
            <pc:sldMk cId="2411476171" sldId="370"/>
            <ac:spMk id="23" creationId="{7D598D99-22D3-8569-6EC5-73770C41F09F}"/>
          </ac:spMkLst>
        </pc:spChg>
        <pc:picChg chg="add mod">
          <ac:chgData name="Cuong Le Cong" userId="23530679-765c-468c-a02b-ae3f55b9c12b" providerId="ADAL" clId="{AAAF482E-D380-4EB3-8F98-DF567C733EA4}" dt="2026-10-07T07:38:11.435" v="6622" actId="1076"/>
          <ac:picMkLst>
            <pc:docMk/>
            <pc:sldMk cId="2411476171" sldId="370"/>
            <ac:picMk id="20" creationId="{52500584-3D47-48CC-BDEA-82152102ADC1}"/>
          </ac:picMkLst>
        </pc:picChg>
        <pc:picChg chg="add mod">
          <ac:chgData name="Cuong Le Cong" userId="23530679-765c-468c-a02b-ae3f55b9c12b" providerId="ADAL" clId="{AAAF482E-D380-4EB3-8F98-DF567C733EA4}" dt="2026-10-07T07:38:07.534" v="6621" actId="14100"/>
          <ac:picMkLst>
            <pc:docMk/>
            <pc:sldMk cId="2411476171" sldId="370"/>
            <ac:picMk id="21" creationId="{3F823182-EAEE-4808-A52F-1A29EC49B24F}"/>
          </ac:picMkLst>
        </pc:picChg>
      </pc:sldChg>
      <pc:sldChg chg="addSp delSp modSp add mod">
        <pc:chgData name="Cuong Le Cong" userId="23530679-765c-468c-a02b-ae3f55b9c12b" providerId="ADAL" clId="{AAAF482E-D380-4EB3-8F98-DF567C733EA4}" dt="2026-10-07T07:26:38.077" v="6408" actId="14100"/>
        <pc:sldMkLst>
          <pc:docMk/>
          <pc:sldMk cId="2455201278" sldId="371"/>
        </pc:sldMkLst>
        <pc:spChg chg="add mod">
          <ac:chgData name="Cuong Le Cong" userId="23530679-765c-468c-a02b-ae3f55b9c12b" providerId="ADAL" clId="{AAAF482E-D380-4EB3-8F98-DF567C733EA4}" dt="2026-10-04T04:23:47.540" v="2937"/>
          <ac:spMkLst>
            <pc:docMk/>
            <pc:sldMk cId="2455201278" sldId="371"/>
            <ac:spMk id="10" creationId="{ED33AE7B-95F1-3A86-7A80-784FE96D55B7}"/>
          </ac:spMkLst>
        </pc:spChg>
        <pc:spChg chg="add mod">
          <ac:chgData name="Cuong Le Cong" userId="23530679-765c-468c-a02b-ae3f55b9c12b" providerId="ADAL" clId="{AAAF482E-D380-4EB3-8F98-DF567C733EA4}" dt="2026-10-04T08:51:01.516" v="4730" actId="207"/>
          <ac:spMkLst>
            <pc:docMk/>
            <pc:sldMk cId="2455201278" sldId="371"/>
            <ac:spMk id="13" creationId="{E667ADA7-AF9B-A020-7B80-855B4A5991CA}"/>
          </ac:spMkLst>
        </pc:spChg>
        <pc:spChg chg="add mod">
          <ac:chgData name="Cuong Le Cong" userId="23530679-765c-468c-a02b-ae3f55b9c12b" providerId="ADAL" clId="{AAAF482E-D380-4EB3-8F98-DF567C733EA4}" dt="2026-10-04T04:32:11.064" v="3215" actId="1076"/>
          <ac:spMkLst>
            <pc:docMk/>
            <pc:sldMk cId="2455201278" sldId="371"/>
            <ac:spMk id="20" creationId="{8ED93B8B-8752-5D81-B821-B4613274ADA8}"/>
          </ac:spMkLst>
        </pc:spChg>
        <pc:picChg chg="add mod">
          <ac:chgData name="Cuong Le Cong" userId="23530679-765c-468c-a02b-ae3f55b9c12b" providerId="ADAL" clId="{AAAF482E-D380-4EB3-8F98-DF567C733EA4}" dt="2026-10-07T07:26:25.708" v="6406" actId="14100"/>
          <ac:picMkLst>
            <pc:docMk/>
            <pc:sldMk cId="2455201278" sldId="371"/>
            <ac:picMk id="16" creationId="{DF9AF7F4-184E-8777-C913-FA6D07DE066F}"/>
          </ac:picMkLst>
        </pc:picChg>
        <pc:picChg chg="add mod">
          <ac:chgData name="Cuong Le Cong" userId="23530679-765c-468c-a02b-ae3f55b9c12b" providerId="ADAL" clId="{AAAF482E-D380-4EB3-8F98-DF567C733EA4}" dt="2026-10-05T08:49:59.266" v="5329" actId="14100"/>
          <ac:picMkLst>
            <pc:docMk/>
            <pc:sldMk cId="2455201278" sldId="371"/>
            <ac:picMk id="17" creationId="{1A7E58C4-6D39-A75D-03C8-0F188F384AE7}"/>
          </ac:picMkLst>
        </pc:picChg>
        <pc:picChg chg="add mod">
          <ac:chgData name="Cuong Le Cong" userId="23530679-765c-468c-a02b-ae3f55b9c12b" providerId="ADAL" clId="{AAAF482E-D380-4EB3-8F98-DF567C733EA4}" dt="2026-10-07T07:26:38.077" v="6408" actId="14100"/>
          <ac:picMkLst>
            <pc:docMk/>
            <pc:sldMk cId="2455201278" sldId="371"/>
            <ac:picMk id="18" creationId="{0726FFB2-4D33-4AC5-E49E-C46DF0912AFC}"/>
          </ac:picMkLst>
        </pc:picChg>
        <pc:picChg chg="add mod">
          <ac:chgData name="Cuong Le Cong" userId="23530679-765c-468c-a02b-ae3f55b9c12b" providerId="ADAL" clId="{AAAF482E-D380-4EB3-8F98-DF567C733EA4}" dt="2026-10-04T04:29:53.292" v="2993" actId="14100"/>
          <ac:picMkLst>
            <pc:docMk/>
            <pc:sldMk cId="2455201278" sldId="371"/>
            <ac:picMk id="2049" creationId="{D7E13C99-0FF6-2ADC-A475-86C5B96AB898}"/>
          </ac:picMkLst>
        </pc:picChg>
      </pc:sldChg>
      <pc:sldChg chg="addSp delSp modSp add mod">
        <pc:chgData name="Cuong Le Cong" userId="23530679-765c-468c-a02b-ae3f55b9c12b" providerId="ADAL" clId="{AAAF482E-D380-4EB3-8F98-DF567C733EA4}" dt="2026-10-04T04:35:49.764" v="3257" actId="1076"/>
        <pc:sldMkLst>
          <pc:docMk/>
          <pc:sldMk cId="741107927" sldId="372"/>
        </pc:sldMkLst>
        <pc:spChg chg="add mod">
          <ac:chgData name="Cuong Le Cong" userId="23530679-765c-468c-a02b-ae3f55b9c12b" providerId="ADAL" clId="{AAAF482E-D380-4EB3-8F98-DF567C733EA4}" dt="2026-10-04T04:35:49.764" v="3257" actId="1076"/>
          <ac:spMkLst>
            <pc:docMk/>
            <pc:sldMk cId="741107927" sldId="372"/>
            <ac:spMk id="3" creationId="{A57CFF90-C46A-9992-96A2-2DCE18F7E3A7}"/>
          </ac:spMkLst>
        </pc:spChg>
        <pc:spChg chg="add mod">
          <ac:chgData name="Cuong Le Cong" userId="23530679-765c-468c-a02b-ae3f55b9c12b" providerId="ADAL" clId="{AAAF482E-D380-4EB3-8F98-DF567C733EA4}" dt="2026-10-04T04:35:47.074" v="3256" actId="14100"/>
          <ac:spMkLst>
            <pc:docMk/>
            <pc:sldMk cId="741107927" sldId="372"/>
            <ac:spMk id="9" creationId="{86C90A0D-294B-6A80-DF76-E873E8FB46AC}"/>
          </ac:spMkLst>
        </pc:spChg>
      </pc:sldChg>
      <pc:sldChg chg="addSp delSp modSp add mod">
        <pc:chgData name="Cuong Le Cong" userId="23530679-765c-468c-a02b-ae3f55b9c12b" providerId="ADAL" clId="{AAAF482E-D380-4EB3-8F98-DF567C733EA4}" dt="2026-10-05T11:30:56.013" v="5871" actId="1076"/>
        <pc:sldMkLst>
          <pc:docMk/>
          <pc:sldMk cId="2049755092" sldId="373"/>
        </pc:sldMkLst>
        <pc:spChg chg="mod">
          <ac:chgData name="Cuong Le Cong" userId="23530679-765c-468c-a02b-ae3f55b9c12b" providerId="ADAL" clId="{AAAF482E-D380-4EB3-8F98-DF567C733EA4}" dt="2026-10-05T11:30:56.013" v="5871" actId="1076"/>
          <ac:spMkLst>
            <pc:docMk/>
            <pc:sldMk cId="2049755092" sldId="373"/>
            <ac:spMk id="6" creationId="{3FF05B69-D4CD-6F45-35E0-A75A21531386}"/>
          </ac:spMkLst>
        </pc:spChg>
      </pc:sldChg>
      <pc:sldChg chg="addSp delSp modSp add mod">
        <pc:chgData name="Cuong Le Cong" userId="23530679-765c-468c-a02b-ae3f55b9c12b" providerId="ADAL" clId="{AAAF482E-D380-4EB3-8F98-DF567C733EA4}" dt="2026-10-05T11:16:25.304" v="5647" actId="1076"/>
        <pc:sldMkLst>
          <pc:docMk/>
          <pc:sldMk cId="2783946750" sldId="374"/>
        </pc:sldMkLst>
        <pc:spChg chg="add mod">
          <ac:chgData name="Cuong Le Cong" userId="23530679-765c-468c-a02b-ae3f55b9c12b" providerId="ADAL" clId="{AAAF482E-D380-4EB3-8F98-DF567C733EA4}" dt="2026-10-05T11:15:37.479" v="5628" actId="14100"/>
          <ac:spMkLst>
            <pc:docMk/>
            <pc:sldMk cId="2783946750" sldId="374"/>
            <ac:spMk id="11" creationId="{B5FF9FF5-7DAA-4EAC-6343-4A865F240331}"/>
          </ac:spMkLst>
        </pc:spChg>
        <pc:spChg chg="add mod">
          <ac:chgData name="Cuong Le Cong" userId="23530679-765c-468c-a02b-ae3f55b9c12b" providerId="ADAL" clId="{AAAF482E-D380-4EB3-8F98-DF567C733EA4}" dt="2026-10-04T04:48:46.852" v="3931" actId="1076"/>
          <ac:spMkLst>
            <pc:docMk/>
            <pc:sldMk cId="2783946750" sldId="374"/>
            <ac:spMk id="13" creationId="{B750D845-2CC6-7CCD-D16F-FCF78866629D}"/>
          </ac:spMkLst>
        </pc:spChg>
        <pc:spChg chg="add mod">
          <ac:chgData name="Cuong Le Cong" userId="23530679-765c-468c-a02b-ae3f55b9c12b" providerId="ADAL" clId="{AAAF482E-D380-4EB3-8F98-DF567C733EA4}" dt="2026-10-05T11:16:19.739" v="5644" actId="1076"/>
          <ac:spMkLst>
            <pc:docMk/>
            <pc:sldMk cId="2783946750" sldId="374"/>
            <ac:spMk id="21" creationId="{07B275FD-6EAE-5B89-0C22-2B334736CCC7}"/>
          </ac:spMkLst>
        </pc:spChg>
        <pc:spChg chg="add mod">
          <ac:chgData name="Cuong Le Cong" userId="23530679-765c-468c-a02b-ae3f55b9c12b" providerId="ADAL" clId="{AAAF482E-D380-4EB3-8F98-DF567C733EA4}" dt="2026-10-05T11:16:23.329" v="5646" actId="1076"/>
          <ac:spMkLst>
            <pc:docMk/>
            <pc:sldMk cId="2783946750" sldId="374"/>
            <ac:spMk id="25" creationId="{3EB60112-4502-0496-E8B0-DBA1A5C24310}"/>
          </ac:spMkLst>
        </pc:spChg>
        <pc:spChg chg="add mod">
          <ac:chgData name="Cuong Le Cong" userId="23530679-765c-468c-a02b-ae3f55b9c12b" providerId="ADAL" clId="{AAAF482E-D380-4EB3-8F98-DF567C733EA4}" dt="2026-10-05T11:16:25.304" v="5647" actId="1076"/>
          <ac:spMkLst>
            <pc:docMk/>
            <pc:sldMk cId="2783946750" sldId="374"/>
            <ac:spMk id="29" creationId="{53F36B58-6F4F-4661-8343-EB2002D21B4D}"/>
          </ac:spMkLst>
        </pc:spChg>
        <pc:spChg chg="add mod">
          <ac:chgData name="Cuong Le Cong" userId="23530679-765c-468c-a02b-ae3f55b9c12b" providerId="ADAL" clId="{AAAF482E-D380-4EB3-8F98-DF567C733EA4}" dt="2026-10-05T11:16:14.812" v="5642" actId="1076"/>
          <ac:spMkLst>
            <pc:docMk/>
            <pc:sldMk cId="2783946750" sldId="374"/>
            <ac:spMk id="31" creationId="{4FD537F6-4DEF-70CC-2394-640769E5EF35}"/>
          </ac:spMkLst>
        </pc:spChg>
        <pc:picChg chg="add mod">
          <ac:chgData name="Cuong Le Cong" userId="23530679-765c-468c-a02b-ae3f55b9c12b" providerId="ADAL" clId="{AAAF482E-D380-4EB3-8F98-DF567C733EA4}" dt="2026-10-05T11:16:12.183" v="5641" actId="14100"/>
          <ac:picMkLst>
            <pc:docMk/>
            <pc:sldMk cId="2783946750" sldId="374"/>
            <ac:picMk id="17" creationId="{BA77309E-FF5E-57B5-29FA-E341E6BEAAF9}"/>
          </ac:picMkLst>
        </pc:picChg>
        <pc:picChg chg="add mod">
          <ac:chgData name="Cuong Le Cong" userId="23530679-765c-468c-a02b-ae3f55b9c12b" providerId="ADAL" clId="{AAAF482E-D380-4EB3-8F98-DF567C733EA4}" dt="2026-10-05T11:16:17.889" v="5643" actId="14100"/>
          <ac:picMkLst>
            <pc:docMk/>
            <pc:sldMk cId="2783946750" sldId="374"/>
            <ac:picMk id="19" creationId="{DCB99149-3002-DB0B-4BB4-E7BE09985B61}"/>
          </ac:picMkLst>
        </pc:picChg>
        <pc:picChg chg="add mod">
          <ac:chgData name="Cuong Le Cong" userId="23530679-765c-468c-a02b-ae3f55b9c12b" providerId="ADAL" clId="{AAAF482E-D380-4EB3-8F98-DF567C733EA4}" dt="2026-10-05T11:16:20.120" v="5645" actId="1076"/>
          <ac:picMkLst>
            <pc:docMk/>
            <pc:sldMk cId="2783946750" sldId="374"/>
            <ac:picMk id="23" creationId="{7BA4C462-2D71-B2FB-18CC-3C69E5661AD9}"/>
          </ac:picMkLst>
        </pc:picChg>
        <pc:picChg chg="add mod">
          <ac:chgData name="Cuong Le Cong" userId="23530679-765c-468c-a02b-ae3f55b9c12b" providerId="ADAL" clId="{AAAF482E-D380-4EB3-8F98-DF567C733EA4}" dt="2026-10-05T11:16:07.164" v="5640" actId="1076"/>
          <ac:picMkLst>
            <pc:docMk/>
            <pc:sldMk cId="2783946750" sldId="374"/>
            <ac:picMk id="27" creationId="{44D2EBE2-C302-D315-581C-F9502C1A7F86}"/>
          </ac:picMkLst>
        </pc:picChg>
      </pc:sldChg>
      <pc:sldChg chg="addSp delSp modSp add mod">
        <pc:chgData name="Cuong Le Cong" userId="23530679-765c-468c-a02b-ae3f55b9c12b" providerId="ADAL" clId="{AAAF482E-D380-4EB3-8F98-DF567C733EA4}" dt="2026-10-07T08:37:05.743" v="7555" actId="14100"/>
        <pc:sldMkLst>
          <pc:docMk/>
          <pc:sldMk cId="4222846857" sldId="376"/>
        </pc:sldMkLst>
        <pc:spChg chg="mod">
          <ac:chgData name="Cuong Le Cong" userId="23530679-765c-468c-a02b-ae3f55b9c12b" providerId="ADAL" clId="{AAAF482E-D380-4EB3-8F98-DF567C733EA4}" dt="2026-10-05T03:40:37.831" v="4799" actId="1076"/>
          <ac:spMkLst>
            <pc:docMk/>
            <pc:sldMk cId="4222846857" sldId="376"/>
            <ac:spMk id="6" creationId="{5FE3D4EE-8848-52B7-4CD1-D92404B92D3E}"/>
          </ac:spMkLst>
        </pc:spChg>
        <pc:spChg chg="mod">
          <ac:chgData name="Cuong Le Cong" userId="23530679-765c-468c-a02b-ae3f55b9c12b" providerId="ADAL" clId="{AAAF482E-D380-4EB3-8F98-DF567C733EA4}" dt="2026-10-07T08:28:15.208" v="7524" actId="20577"/>
          <ac:spMkLst>
            <pc:docMk/>
            <pc:sldMk cId="4222846857" sldId="376"/>
            <ac:spMk id="8" creationId="{7969596E-9937-BB99-5954-7A850B7CFE54}"/>
          </ac:spMkLst>
        </pc:spChg>
        <pc:picChg chg="add mod">
          <ac:chgData name="Cuong Le Cong" userId="23530679-765c-468c-a02b-ae3f55b9c12b" providerId="ADAL" clId="{AAAF482E-D380-4EB3-8F98-DF567C733EA4}" dt="2026-10-07T08:30:33.998" v="7534" actId="14100"/>
          <ac:picMkLst>
            <pc:docMk/>
            <pc:sldMk cId="4222846857" sldId="376"/>
            <ac:picMk id="2" creationId="{1174181B-EEB2-E2BC-A760-C4C12C717BD4}"/>
          </ac:picMkLst>
        </pc:picChg>
        <pc:picChg chg="add mod">
          <ac:chgData name="Cuong Le Cong" userId="23530679-765c-468c-a02b-ae3f55b9c12b" providerId="ADAL" clId="{AAAF482E-D380-4EB3-8F98-DF567C733EA4}" dt="2026-10-07T08:36:37.197" v="7545" actId="14100"/>
          <ac:picMkLst>
            <pc:docMk/>
            <pc:sldMk cId="4222846857" sldId="376"/>
            <ac:picMk id="3" creationId="{A8B6398F-12F8-8CEF-C748-89D3EE72D303}"/>
          </ac:picMkLst>
        </pc:picChg>
        <pc:picChg chg="add mod">
          <ac:chgData name="Cuong Le Cong" userId="23530679-765c-468c-a02b-ae3f55b9c12b" providerId="ADAL" clId="{AAAF482E-D380-4EB3-8F98-DF567C733EA4}" dt="2026-10-07T08:30:38.812" v="7536" actId="14100"/>
          <ac:picMkLst>
            <pc:docMk/>
            <pc:sldMk cId="4222846857" sldId="376"/>
            <ac:picMk id="5" creationId="{E948E912-7A08-3898-A439-3988B5E3A33A}"/>
          </ac:picMkLst>
        </pc:picChg>
        <pc:picChg chg="add del mod">
          <ac:chgData name="Cuong Le Cong" userId="23530679-765c-468c-a02b-ae3f55b9c12b" providerId="ADAL" clId="{AAAF482E-D380-4EB3-8F98-DF567C733EA4}" dt="2026-10-07T08:30:29.397" v="7533" actId="478"/>
          <ac:picMkLst>
            <pc:docMk/>
            <pc:sldMk cId="4222846857" sldId="376"/>
            <ac:picMk id="7" creationId="{FBDA9D28-7FFE-7D66-0318-FF81E94B18F4}"/>
          </ac:picMkLst>
        </pc:picChg>
        <pc:picChg chg="add mod">
          <ac:chgData name="Cuong Le Cong" userId="23530679-765c-468c-a02b-ae3f55b9c12b" providerId="ADAL" clId="{AAAF482E-D380-4EB3-8F98-DF567C733EA4}" dt="2026-10-07T08:37:03.379" v="7554" actId="14100"/>
          <ac:picMkLst>
            <pc:docMk/>
            <pc:sldMk cId="4222846857" sldId="376"/>
            <ac:picMk id="10" creationId="{2E4315DF-AB7A-5CA2-E05A-3184A321F77C}"/>
          </ac:picMkLst>
        </pc:picChg>
        <pc:picChg chg="add mod">
          <ac:chgData name="Cuong Le Cong" userId="23530679-765c-468c-a02b-ae3f55b9c12b" providerId="ADAL" clId="{AAAF482E-D380-4EB3-8F98-DF567C733EA4}" dt="2026-10-07T08:37:05.743" v="7555" actId="14100"/>
          <ac:picMkLst>
            <pc:docMk/>
            <pc:sldMk cId="4222846857" sldId="376"/>
            <ac:picMk id="12" creationId="{1FE7D56E-30C1-F52A-4BCE-2E70BCCC7901}"/>
          </ac:picMkLst>
        </pc:picChg>
        <pc:picChg chg="add del mod">
          <ac:chgData name="Cuong Le Cong" userId="23530679-765c-468c-a02b-ae3f55b9c12b" providerId="ADAL" clId="{AAAF482E-D380-4EB3-8F98-DF567C733EA4}" dt="2026-10-07T08:30:02.418" v="7528" actId="478"/>
          <ac:picMkLst>
            <pc:docMk/>
            <pc:sldMk cId="4222846857" sldId="376"/>
            <ac:picMk id="13" creationId="{A3430E58-22EE-8C9C-4C4D-EAB2B086058A}"/>
          </ac:picMkLst>
        </pc:picChg>
        <pc:picChg chg="add mod">
          <ac:chgData name="Cuong Le Cong" userId="23530679-765c-468c-a02b-ae3f55b9c12b" providerId="ADAL" clId="{AAAF482E-D380-4EB3-8F98-DF567C733EA4}" dt="2026-10-07T08:36:55.664" v="7552" actId="1076"/>
          <ac:picMkLst>
            <pc:docMk/>
            <pc:sldMk cId="4222846857" sldId="376"/>
            <ac:picMk id="14" creationId="{8FE77B7C-08DE-034A-FE9E-70A80EA1A682}"/>
          </ac:picMkLst>
        </pc:picChg>
      </pc:sldChg>
      <pc:sldChg chg="addSp delSp modSp add mod">
        <pc:chgData name="Cuong Le Cong" userId="23530679-765c-468c-a02b-ae3f55b9c12b" providerId="ADAL" clId="{AAAF482E-D380-4EB3-8F98-DF567C733EA4}" dt="2026-10-07T07:43:14.039" v="6628" actId="20577"/>
        <pc:sldMkLst>
          <pc:docMk/>
          <pc:sldMk cId="3814524656" sldId="377"/>
        </pc:sldMkLst>
        <pc:spChg chg="mod">
          <ac:chgData name="Cuong Le Cong" userId="23530679-765c-468c-a02b-ae3f55b9c12b" providerId="ADAL" clId="{AAAF482E-D380-4EB3-8F98-DF567C733EA4}" dt="2026-10-07T07:43:14.039" v="6628" actId="20577"/>
          <ac:spMkLst>
            <pc:docMk/>
            <pc:sldMk cId="3814524656" sldId="377"/>
            <ac:spMk id="6" creationId="{C51AA2D6-B7B6-F0C3-8F9C-3AD85096B7F9}"/>
          </ac:spMkLst>
        </pc:spChg>
      </pc:sldChg>
      <pc:sldChg chg="addSp delSp modSp add mod">
        <pc:chgData name="Cuong Le Cong" userId="23530679-765c-468c-a02b-ae3f55b9c12b" providerId="ADAL" clId="{AAAF482E-D380-4EB3-8F98-DF567C733EA4}" dt="2026-10-07T07:43:46.341" v="6629" actId="20577"/>
        <pc:sldMkLst>
          <pc:docMk/>
          <pc:sldMk cId="1349854130" sldId="378"/>
        </pc:sldMkLst>
        <pc:spChg chg="add mod">
          <ac:chgData name="Cuong Le Cong" userId="23530679-765c-468c-a02b-ae3f55b9c12b" providerId="ADAL" clId="{AAAF482E-D380-4EB3-8F98-DF567C733EA4}" dt="2026-10-07T07:43:46.341" v="6629" actId="20577"/>
          <ac:spMkLst>
            <pc:docMk/>
            <pc:sldMk cId="1349854130" sldId="378"/>
            <ac:spMk id="11" creationId="{D0610958-CB74-CEB5-8726-E17C4CFA96DC}"/>
          </ac:spMkLst>
        </pc:spChg>
      </pc:sldChg>
      <pc:sldChg chg="addSp delSp modSp add mod">
        <pc:chgData name="Cuong Le Cong" userId="23530679-765c-468c-a02b-ae3f55b9c12b" providerId="ADAL" clId="{AAAF482E-D380-4EB3-8F98-DF567C733EA4}" dt="2026-10-05T11:35:58.361" v="5873" actId="20577"/>
        <pc:sldMkLst>
          <pc:docMk/>
          <pc:sldMk cId="2935735767" sldId="379"/>
        </pc:sldMkLst>
        <pc:spChg chg="add mod">
          <ac:chgData name="Cuong Le Cong" userId="23530679-765c-468c-a02b-ae3f55b9c12b" providerId="ADAL" clId="{AAAF482E-D380-4EB3-8F98-DF567C733EA4}" dt="2026-10-05T11:35:58.361" v="5873" actId="20577"/>
          <ac:spMkLst>
            <pc:docMk/>
            <pc:sldMk cId="2935735767" sldId="379"/>
            <ac:spMk id="3" creationId="{658F4286-2F09-63F1-439E-52F2BB7772DC}"/>
          </ac:spMkLst>
        </pc:spChg>
        <pc:spChg chg="add mod">
          <ac:chgData name="Cuong Le Cong" userId="23530679-765c-468c-a02b-ae3f55b9c12b" providerId="ADAL" clId="{AAAF482E-D380-4EB3-8F98-DF567C733EA4}" dt="2026-10-05T11:26:24.284" v="5830" actId="1076"/>
          <ac:spMkLst>
            <pc:docMk/>
            <pc:sldMk cId="2935735767" sldId="379"/>
            <ac:spMk id="9" creationId="{218EA33F-DC42-6808-6700-B627890EF2D0}"/>
          </ac:spMkLst>
        </pc:spChg>
      </pc:sldChg>
      <pc:sldChg chg="addSp delSp modSp add mod">
        <pc:chgData name="Cuong Le Cong" userId="23530679-765c-468c-a02b-ae3f55b9c12b" providerId="ADAL" clId="{AAAF482E-D380-4EB3-8F98-DF567C733EA4}" dt="2026-10-07T07:39:11.524" v="6627" actId="255"/>
        <pc:sldMkLst>
          <pc:docMk/>
          <pc:sldMk cId="1815436390" sldId="380"/>
        </pc:sldMkLst>
        <pc:spChg chg="add mod">
          <ac:chgData name="Cuong Le Cong" userId="23530679-765c-468c-a02b-ae3f55b9c12b" providerId="ADAL" clId="{AAAF482E-D380-4EB3-8F98-DF567C733EA4}" dt="2026-10-07T07:39:11.524" v="6627" actId="255"/>
          <ac:spMkLst>
            <pc:docMk/>
            <pc:sldMk cId="1815436390" sldId="380"/>
            <ac:spMk id="11" creationId="{60C6E8AB-360D-F493-0001-F68DB5B0EDCA}"/>
          </ac:spMkLst>
        </pc:spChg>
      </pc:sldChg>
      <pc:sldChg chg="modSp add mod">
        <pc:chgData name="Cuong Le Cong" userId="23530679-765c-468c-a02b-ae3f55b9c12b" providerId="ADAL" clId="{AAAF482E-D380-4EB3-8F98-DF567C733EA4}" dt="2026-10-07T03:08:16.718" v="6070" actId="20577"/>
        <pc:sldMkLst>
          <pc:docMk/>
          <pc:sldMk cId="227120297" sldId="381"/>
        </pc:sldMkLst>
        <pc:spChg chg="mod">
          <ac:chgData name="Cuong Le Cong" userId="23530679-765c-468c-a02b-ae3f55b9c12b" providerId="ADAL" clId="{AAAF482E-D380-4EB3-8F98-DF567C733EA4}" dt="2026-10-07T03:08:16.718" v="6070" actId="20577"/>
          <ac:spMkLst>
            <pc:docMk/>
            <pc:sldMk cId="227120297" sldId="381"/>
            <ac:spMk id="11" creationId="{3785A504-64AB-C6A1-CF55-E66ADF8CEDB5}"/>
          </ac:spMkLst>
        </pc:spChg>
      </pc:sldChg>
      <pc:sldChg chg="addSp delSp modSp add mod">
        <pc:chgData name="Cuong Le Cong" userId="23530679-765c-468c-a02b-ae3f55b9c12b" providerId="ADAL" clId="{AAAF482E-D380-4EB3-8F98-DF567C733EA4}" dt="2026-10-07T08:37:38.611" v="7558" actId="20577"/>
        <pc:sldMkLst>
          <pc:docMk/>
          <pc:sldMk cId="665770874" sldId="382"/>
        </pc:sldMkLst>
        <pc:spChg chg="add mod">
          <ac:chgData name="Cuong Le Cong" userId="23530679-765c-468c-a02b-ae3f55b9c12b" providerId="ADAL" clId="{AAAF482E-D380-4EB3-8F98-DF567C733EA4}" dt="2026-10-05T11:23:04.389" v="5681" actId="14100"/>
          <ac:spMkLst>
            <pc:docMk/>
            <pc:sldMk cId="665770874" sldId="382"/>
            <ac:spMk id="4" creationId="{816F6240-1A52-EB13-D886-C5550A08C7F8}"/>
          </ac:spMkLst>
        </pc:spChg>
        <pc:spChg chg="add mod">
          <ac:chgData name="Cuong Le Cong" userId="23530679-765c-468c-a02b-ae3f55b9c12b" providerId="ADAL" clId="{AAAF482E-D380-4EB3-8F98-DF567C733EA4}" dt="2026-10-07T08:37:38.611" v="7558" actId="20577"/>
          <ac:spMkLst>
            <pc:docMk/>
            <pc:sldMk cId="665770874" sldId="382"/>
            <ac:spMk id="7" creationId="{080E7294-545C-232C-47DE-0D8EC5036ED0}"/>
          </ac:spMkLst>
        </pc:spChg>
        <pc:spChg chg="mod">
          <ac:chgData name="Cuong Le Cong" userId="23530679-765c-468c-a02b-ae3f55b9c12b" providerId="ADAL" clId="{AAAF482E-D380-4EB3-8F98-DF567C733EA4}" dt="2026-10-05T11:18:42.165" v="5656" actId="21"/>
          <ac:spMkLst>
            <pc:docMk/>
            <pc:sldMk cId="665770874" sldId="382"/>
            <ac:spMk id="8" creationId="{F4161119-834C-34FA-4C1C-B98AC74F616F}"/>
          </ac:spMkLst>
        </pc:spChg>
        <pc:picChg chg="add mod">
          <ac:chgData name="Cuong Le Cong" userId="23530679-765c-468c-a02b-ae3f55b9c12b" providerId="ADAL" clId="{AAAF482E-D380-4EB3-8F98-DF567C733EA4}" dt="2026-10-05T11:23:09.519" v="5683" actId="1076"/>
          <ac:picMkLst>
            <pc:docMk/>
            <pc:sldMk cId="665770874" sldId="382"/>
            <ac:picMk id="2" creationId="{1B5C8EC7-FACE-8A47-D46D-E146256FF2BA}"/>
          </ac:picMkLst>
        </pc:picChg>
      </pc:sldChg>
      <pc:sldChg chg="addSp delSp modSp add mod">
        <pc:chgData name="Cuong Le Cong" userId="23530679-765c-468c-a02b-ae3f55b9c12b" providerId="ADAL" clId="{AAAF482E-D380-4EB3-8F98-DF567C733EA4}" dt="2026-10-07T07:18:00.294" v="6342" actId="1076"/>
        <pc:sldMkLst>
          <pc:docMk/>
          <pc:sldMk cId="3085202161" sldId="383"/>
        </pc:sldMkLst>
        <pc:spChg chg="del mod">
          <ac:chgData name="Cuong Le Cong" userId="23530679-765c-468c-a02b-ae3f55b9c12b" providerId="ADAL" clId="{AAAF482E-D380-4EB3-8F98-DF567C733EA4}" dt="2026-10-07T03:03:33.872" v="6021" actId="478"/>
          <ac:spMkLst>
            <pc:docMk/>
            <pc:sldMk cId="3085202161" sldId="383"/>
            <ac:spMk id="2" creationId="{1F96F450-0DB8-C7D3-7611-D4E54E996325}"/>
          </ac:spMkLst>
        </pc:spChg>
        <pc:spChg chg="add mod">
          <ac:chgData name="Cuong Le Cong" userId="23530679-765c-468c-a02b-ae3f55b9c12b" providerId="ADAL" clId="{AAAF482E-D380-4EB3-8F98-DF567C733EA4}" dt="2026-10-07T07:18:00.294" v="6342" actId="1076"/>
          <ac:spMkLst>
            <pc:docMk/>
            <pc:sldMk cId="3085202161" sldId="383"/>
            <ac:spMk id="4" creationId="{59081D0C-E9D2-7A9F-8639-24C4AE360732}"/>
          </ac:spMkLst>
        </pc:spChg>
        <pc:spChg chg="add del mod">
          <ac:chgData name="Cuong Le Cong" userId="23530679-765c-468c-a02b-ae3f55b9c12b" providerId="ADAL" clId="{AAAF482E-D380-4EB3-8F98-DF567C733EA4}" dt="2026-10-07T03:03:38.706" v="6022" actId="478"/>
          <ac:spMkLst>
            <pc:docMk/>
            <pc:sldMk cId="3085202161" sldId="383"/>
            <ac:spMk id="6" creationId="{9739B583-F753-B309-F7C9-7A705CE5CDA3}"/>
          </ac:spMkLst>
        </pc:spChg>
        <pc:spChg chg="mod">
          <ac:chgData name="Cuong Le Cong" userId="23530679-765c-468c-a02b-ae3f55b9c12b" providerId="ADAL" clId="{AAAF482E-D380-4EB3-8F98-DF567C733EA4}" dt="2026-10-07T03:03:41.888" v="6023"/>
          <ac:spMkLst>
            <pc:docMk/>
            <pc:sldMk cId="3085202161" sldId="383"/>
            <ac:spMk id="10" creationId="{E9D22872-4207-80A9-9FD3-80577FC7DB90}"/>
          </ac:spMkLst>
        </pc:spChg>
        <pc:spChg chg="mod">
          <ac:chgData name="Cuong Le Cong" userId="23530679-765c-468c-a02b-ae3f55b9c12b" providerId="ADAL" clId="{AAAF482E-D380-4EB3-8F98-DF567C733EA4}" dt="2026-10-07T03:03:41.888" v="6023"/>
          <ac:spMkLst>
            <pc:docMk/>
            <pc:sldMk cId="3085202161" sldId="383"/>
            <ac:spMk id="11" creationId="{0935C72D-A28B-2BC6-AB53-F64BAEB89E89}"/>
          </ac:spMkLst>
        </pc:spChg>
        <pc:spChg chg="mod">
          <ac:chgData name="Cuong Le Cong" userId="23530679-765c-468c-a02b-ae3f55b9c12b" providerId="ADAL" clId="{AAAF482E-D380-4EB3-8F98-DF567C733EA4}" dt="2026-10-07T03:03:41.888" v="6023"/>
          <ac:spMkLst>
            <pc:docMk/>
            <pc:sldMk cId="3085202161" sldId="383"/>
            <ac:spMk id="12" creationId="{AEF1A861-CFFD-AA53-F00E-B3B9DA98D18E}"/>
          </ac:spMkLst>
        </pc:spChg>
        <pc:spChg chg="mod">
          <ac:chgData name="Cuong Le Cong" userId="23530679-765c-468c-a02b-ae3f55b9c12b" providerId="ADAL" clId="{AAAF482E-D380-4EB3-8F98-DF567C733EA4}" dt="2026-10-07T03:03:41.888" v="6023"/>
          <ac:spMkLst>
            <pc:docMk/>
            <pc:sldMk cId="3085202161" sldId="383"/>
            <ac:spMk id="13" creationId="{B8A21150-9E79-5088-78E1-E8803ADF63C7}"/>
          </ac:spMkLst>
        </pc:spChg>
        <pc:spChg chg="mod">
          <ac:chgData name="Cuong Le Cong" userId="23530679-765c-468c-a02b-ae3f55b9c12b" providerId="ADAL" clId="{AAAF482E-D380-4EB3-8F98-DF567C733EA4}" dt="2026-10-07T03:03:41.888" v="6023"/>
          <ac:spMkLst>
            <pc:docMk/>
            <pc:sldMk cId="3085202161" sldId="383"/>
            <ac:spMk id="14" creationId="{2F207B50-5848-070F-37D4-5F59A67E2618}"/>
          </ac:spMkLst>
        </pc:spChg>
        <pc:spChg chg="mod">
          <ac:chgData name="Cuong Le Cong" userId="23530679-765c-468c-a02b-ae3f55b9c12b" providerId="ADAL" clId="{AAAF482E-D380-4EB3-8F98-DF567C733EA4}" dt="2026-10-07T03:04:10.961" v="6030"/>
          <ac:spMkLst>
            <pc:docMk/>
            <pc:sldMk cId="3085202161" sldId="383"/>
            <ac:spMk id="17" creationId="{3188ABA5-866C-B3F0-C962-1CDDCABBD066}"/>
          </ac:spMkLst>
        </pc:spChg>
        <pc:spChg chg="mod">
          <ac:chgData name="Cuong Le Cong" userId="23530679-765c-468c-a02b-ae3f55b9c12b" providerId="ADAL" clId="{AAAF482E-D380-4EB3-8F98-DF567C733EA4}" dt="2026-10-07T03:04:10.961" v="6030"/>
          <ac:spMkLst>
            <pc:docMk/>
            <pc:sldMk cId="3085202161" sldId="383"/>
            <ac:spMk id="18" creationId="{F2DBFA93-BF03-5648-8999-BD5D677518C3}"/>
          </ac:spMkLst>
        </pc:spChg>
        <pc:spChg chg="mod">
          <ac:chgData name="Cuong Le Cong" userId="23530679-765c-468c-a02b-ae3f55b9c12b" providerId="ADAL" clId="{AAAF482E-D380-4EB3-8F98-DF567C733EA4}" dt="2026-10-07T03:04:10.961" v="6030"/>
          <ac:spMkLst>
            <pc:docMk/>
            <pc:sldMk cId="3085202161" sldId="383"/>
            <ac:spMk id="19" creationId="{4B8EC9CD-D64C-16F5-B5D2-3F4CDDFC4958}"/>
          </ac:spMkLst>
        </pc:spChg>
        <pc:spChg chg="mod">
          <ac:chgData name="Cuong Le Cong" userId="23530679-765c-468c-a02b-ae3f55b9c12b" providerId="ADAL" clId="{AAAF482E-D380-4EB3-8F98-DF567C733EA4}" dt="2026-10-07T03:04:10.961" v="6030"/>
          <ac:spMkLst>
            <pc:docMk/>
            <pc:sldMk cId="3085202161" sldId="383"/>
            <ac:spMk id="20" creationId="{6E5F7B91-E5DD-3580-5E1D-1F41FAF2CD19}"/>
          </ac:spMkLst>
        </pc:spChg>
        <pc:spChg chg="mod">
          <ac:chgData name="Cuong Le Cong" userId="23530679-765c-468c-a02b-ae3f55b9c12b" providerId="ADAL" clId="{AAAF482E-D380-4EB3-8F98-DF567C733EA4}" dt="2026-10-07T03:04:10.961" v="6030"/>
          <ac:spMkLst>
            <pc:docMk/>
            <pc:sldMk cId="3085202161" sldId="383"/>
            <ac:spMk id="21" creationId="{CA7D6FB4-D560-28BC-FB07-BFECA39E4100}"/>
          </ac:spMkLst>
        </pc:spChg>
        <pc:grpChg chg="add mod">
          <ac:chgData name="Cuong Le Cong" userId="23530679-765c-468c-a02b-ae3f55b9c12b" providerId="ADAL" clId="{AAAF482E-D380-4EB3-8F98-DF567C733EA4}" dt="2026-10-07T03:04:01.653" v="6029" actId="1076"/>
          <ac:grpSpMkLst>
            <pc:docMk/>
            <pc:sldMk cId="3085202161" sldId="383"/>
            <ac:grpSpMk id="7" creationId="{1CF099FC-137A-35EF-E73C-CD966B8203BC}"/>
          </ac:grpSpMkLst>
        </pc:grpChg>
        <pc:grpChg chg="add mod">
          <ac:chgData name="Cuong Le Cong" userId="23530679-765c-468c-a02b-ae3f55b9c12b" providerId="ADAL" clId="{AAAF482E-D380-4EB3-8F98-DF567C733EA4}" dt="2026-10-07T07:17:55.353" v="6341" actId="14100"/>
          <ac:grpSpMkLst>
            <pc:docMk/>
            <pc:sldMk cId="3085202161" sldId="383"/>
            <ac:grpSpMk id="15" creationId="{86F674B2-BC15-BECB-4E31-30EFBE898F2C}"/>
          </ac:grpSpMkLst>
        </pc:grpChg>
        <pc:graphicFrameChg chg="mod">
          <ac:chgData name="Cuong Le Cong" userId="23530679-765c-468c-a02b-ae3f55b9c12b" providerId="ADAL" clId="{AAAF482E-D380-4EB3-8F98-DF567C733EA4}" dt="2026-10-07T03:03:41.888" v="6023"/>
          <ac:graphicFrameMkLst>
            <pc:docMk/>
            <pc:sldMk cId="3085202161" sldId="383"/>
            <ac:graphicFrameMk id="9" creationId="{F0DFB2BF-F0D7-6911-2F43-175D9D7F4130}"/>
          </ac:graphicFrameMkLst>
        </pc:graphicFrameChg>
        <pc:graphicFrameChg chg="mod modGraphic">
          <ac:chgData name="Cuong Le Cong" userId="23530679-765c-468c-a02b-ae3f55b9c12b" providerId="ADAL" clId="{AAAF482E-D380-4EB3-8F98-DF567C733EA4}" dt="2026-10-07T07:17:38.937" v="6320" actId="207"/>
          <ac:graphicFrameMkLst>
            <pc:docMk/>
            <pc:sldMk cId="3085202161" sldId="383"/>
            <ac:graphicFrameMk id="16" creationId="{F6AEF66D-4545-D391-C9BE-BCCB0F6A169A}"/>
          </ac:graphicFrameMkLst>
        </pc:graphicFrameChg>
      </pc:sldChg>
      <pc:sldMasterChg chg="setBg modSldLayout">
        <pc:chgData name="Cuong Le Cong" userId="23530679-765c-468c-a02b-ae3f55b9c12b" providerId="ADAL" clId="{AAAF482E-D380-4EB3-8F98-DF567C733EA4}" dt="2026-10-03T03:26:23.586" v="45"/>
        <pc:sldMasterMkLst>
          <pc:docMk/>
          <pc:sldMasterMk cId="1533300654" sldId="2147483720"/>
        </pc:sldMasterMkLst>
        <pc:sldLayoutChg chg="setBg">
          <pc:chgData name="Cuong Le Cong" userId="23530679-765c-468c-a02b-ae3f55b9c12b" providerId="ADAL" clId="{AAAF482E-D380-4EB3-8F98-DF567C733EA4}" dt="2026-10-03T03:26:23.586" v="45"/>
          <pc:sldLayoutMkLst>
            <pc:docMk/>
            <pc:sldMasterMk cId="1533300654" sldId="2147483720"/>
            <pc:sldLayoutMk cId="2230783649" sldId="2147483721"/>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1194407418" sldId="2147483722"/>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3813322313" sldId="2147483723"/>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3598121389" sldId="2147483724"/>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3997139271" sldId="2147483725"/>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4003580643" sldId="2147483726"/>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1189948339" sldId="2147483727"/>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93006954" sldId="2147483728"/>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2166969224" sldId="2147483729"/>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955857082" sldId="2147483730"/>
          </pc:sldLayoutMkLst>
        </pc:sldLayoutChg>
        <pc:sldLayoutChg chg="setBg">
          <pc:chgData name="Cuong Le Cong" userId="23530679-765c-468c-a02b-ae3f55b9c12b" providerId="ADAL" clId="{AAAF482E-D380-4EB3-8F98-DF567C733EA4}" dt="2026-10-03T03:26:23.586" v="45"/>
          <pc:sldLayoutMkLst>
            <pc:docMk/>
            <pc:sldMasterMk cId="1533300654" sldId="2147483720"/>
            <pc:sldLayoutMk cId="2526158586" sldId="2147483731"/>
          </pc:sldLayoutMkLst>
        </pc:sldLayoutChg>
      </pc:sldMasterChg>
      <pc:sldMasterChg chg="setBg modSldLayout">
        <pc:chgData name="Cuong Le Cong" userId="23530679-765c-468c-a02b-ae3f55b9c12b" providerId="ADAL" clId="{AAAF482E-D380-4EB3-8F98-DF567C733EA4}" dt="2026-10-03T03:26:23.586" v="45"/>
        <pc:sldMasterMkLst>
          <pc:docMk/>
          <pc:sldMasterMk cId="1625577068" sldId="2147483732"/>
        </pc:sldMasterMkLst>
        <pc:sldLayoutChg chg="setBg">
          <pc:chgData name="Cuong Le Cong" userId="23530679-765c-468c-a02b-ae3f55b9c12b" providerId="ADAL" clId="{AAAF482E-D380-4EB3-8F98-DF567C733EA4}" dt="2026-10-03T03:26:23.586" v="45"/>
          <pc:sldLayoutMkLst>
            <pc:docMk/>
            <pc:sldMasterMk cId="1625577068" sldId="2147483732"/>
            <pc:sldLayoutMk cId="976415266" sldId="2147483733"/>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1601298955" sldId="2147483734"/>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2359781446" sldId="2147483735"/>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4245394496" sldId="2147483736"/>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1949562167" sldId="2147483737"/>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669244074" sldId="2147483738"/>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823572040" sldId="2147483739"/>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2217314040" sldId="2147483740"/>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3988982783" sldId="2147483741"/>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1559787256" sldId="2147483742"/>
          </pc:sldLayoutMkLst>
        </pc:sldLayoutChg>
        <pc:sldLayoutChg chg="setBg">
          <pc:chgData name="Cuong Le Cong" userId="23530679-765c-468c-a02b-ae3f55b9c12b" providerId="ADAL" clId="{AAAF482E-D380-4EB3-8F98-DF567C733EA4}" dt="2026-10-03T03:26:23.586" v="45"/>
          <pc:sldLayoutMkLst>
            <pc:docMk/>
            <pc:sldMasterMk cId="1625577068" sldId="2147483732"/>
            <pc:sldLayoutMk cId="2527999815" sldId="2147483743"/>
          </pc:sldLayoutMkLst>
        </pc:sldLayoutChg>
      </pc:sldMasterChg>
      <pc:sldMasterChg chg="setBg modSldLayout">
        <pc:chgData name="Cuong Le Cong" userId="23530679-765c-468c-a02b-ae3f55b9c12b" providerId="ADAL" clId="{AAAF482E-D380-4EB3-8F98-DF567C733EA4}" dt="2026-10-03T03:26:23.586" v="45"/>
        <pc:sldMasterMkLst>
          <pc:docMk/>
          <pc:sldMasterMk cId="2971176802" sldId="2147483762"/>
        </pc:sldMasterMkLst>
        <pc:sldLayoutChg chg="setBg">
          <pc:chgData name="Cuong Le Cong" userId="23530679-765c-468c-a02b-ae3f55b9c12b" providerId="ADAL" clId="{AAAF482E-D380-4EB3-8F98-DF567C733EA4}" dt="2026-10-03T03:26:23.586" v="45"/>
          <pc:sldLayoutMkLst>
            <pc:docMk/>
            <pc:sldMasterMk cId="2971176802" sldId="2147483762"/>
            <pc:sldLayoutMk cId="3703902988" sldId="2147483763"/>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2065120782" sldId="2147483764"/>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1105917373" sldId="2147483765"/>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160211454" sldId="2147483766"/>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3318730448" sldId="2147483767"/>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2639420867" sldId="2147483768"/>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554035494" sldId="2147483769"/>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1396284195" sldId="2147483770"/>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1390592359" sldId="2147483771"/>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2402579224" sldId="2147483772"/>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487123887" sldId="2147483773"/>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68991325" sldId="2147483774"/>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3800029032" sldId="2147483775"/>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4231639033" sldId="2147483776"/>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2782746274" sldId="2147483777"/>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4019552725" sldId="2147483778"/>
          </pc:sldLayoutMkLst>
        </pc:sldLayoutChg>
        <pc:sldLayoutChg chg="setBg">
          <pc:chgData name="Cuong Le Cong" userId="23530679-765c-468c-a02b-ae3f55b9c12b" providerId="ADAL" clId="{AAAF482E-D380-4EB3-8F98-DF567C733EA4}" dt="2026-10-03T03:26:23.586" v="45"/>
          <pc:sldLayoutMkLst>
            <pc:docMk/>
            <pc:sldMasterMk cId="2971176802" sldId="2147483762"/>
            <pc:sldLayoutMk cId="3834804987" sldId="214748377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D981F5-5B50-49EF-BEDE-9420BDCCF905}" type="doc">
      <dgm:prSet loTypeId="urn:microsoft.com/office/officeart/2005/8/layout/vList3" loCatId="picture" qsTypeId="urn:microsoft.com/office/officeart/2005/8/quickstyle/3d3" qsCatId="3D" csTypeId="urn:microsoft.com/office/officeart/2005/8/colors/colorful5" csCatId="colorful" phldr="1"/>
      <dgm:spPr/>
      <dgm:t>
        <a:bodyPr/>
        <a:lstStyle/>
        <a:p>
          <a:endParaRPr lang="en-US"/>
        </a:p>
      </dgm:t>
    </dgm:pt>
    <dgm:pt modelId="{46BC5184-50CD-4EA5-8367-362B52F02423}">
      <dgm:prSet phldrT="[Text]" custT="1"/>
      <dgm:spPr>
        <a:solidFill>
          <a:schemeClr val="accent5">
            <a:lumMod val="40000"/>
            <a:lumOff val="60000"/>
          </a:schemeClr>
        </a:solidFill>
      </dgm:spPr>
      <dgm:t>
        <a:bodyPr/>
        <a:lstStyle/>
        <a:p>
          <a:pPr algn="l"/>
          <a:r>
            <a:rPr lang="en-US" sz="1400" b="1">
              <a:solidFill>
                <a:srgbClr val="0000FF"/>
              </a:solidFill>
              <a:latin typeface="Arial" panose="020B0604020202020204" pitchFamily="34" charset="0"/>
              <a:ea typeface="Tahoma" panose="020B0604030504040204" pitchFamily="34" charset="0"/>
              <a:cs typeface="Arial" panose="020B0604020202020204" pitchFamily="34" charset="0"/>
            </a:rPr>
            <a:t>ĐẶT VẤN ĐỀ</a:t>
          </a:r>
          <a:endParaRPr lang="en-US" sz="1400">
            <a:solidFill>
              <a:srgbClr val="0000FF"/>
            </a:solidFill>
            <a:latin typeface="Arial" panose="020B0604020202020204" pitchFamily="34" charset="0"/>
            <a:cs typeface="Arial" panose="020B0604020202020204" pitchFamily="34" charset="0"/>
          </a:endParaRPr>
        </a:p>
      </dgm:t>
    </dgm:pt>
    <dgm:pt modelId="{DB1EDD2C-A58B-479E-B997-7160443E9545}" type="parTrans" cxnId="{817532B7-46BB-4E40-9C81-97F45530EC7E}">
      <dgm:prSet/>
      <dgm:spPr/>
      <dgm:t>
        <a:bodyPr/>
        <a:lstStyle/>
        <a:p>
          <a:endParaRPr lang="en-US"/>
        </a:p>
      </dgm:t>
    </dgm:pt>
    <dgm:pt modelId="{53744840-ED20-4DCA-9BC1-5DE5ADC4C386}" type="sibTrans" cxnId="{817532B7-46BB-4E40-9C81-97F45530EC7E}">
      <dgm:prSet/>
      <dgm:spPr/>
      <dgm:t>
        <a:bodyPr/>
        <a:lstStyle/>
        <a:p>
          <a:endParaRPr lang="en-US"/>
        </a:p>
      </dgm:t>
    </dgm:pt>
    <dgm:pt modelId="{1F0A7BAE-C2DB-4445-AEEF-F68D0A9BCC2E}">
      <dgm:prSet phldrT="[Text]" custT="1"/>
      <dgm:spPr>
        <a:solidFill>
          <a:schemeClr val="accent5">
            <a:lumMod val="40000"/>
            <a:lumOff val="60000"/>
          </a:schemeClr>
        </a:solidFill>
      </dgm:spPr>
      <dgm:t>
        <a:bodyPr/>
        <a:lstStyle/>
        <a:p>
          <a:pPr algn="just"/>
          <a:r>
            <a:rPr lang="vi-VN" sz="1400" b="1" dirty="0">
              <a:solidFill>
                <a:srgbClr val="0000FF"/>
              </a:solidFill>
              <a:latin typeface="Arial" panose="020B0604020202020204" pitchFamily="34" charset="0"/>
              <a:ea typeface="Tahoma" panose="020B0604030504040204" pitchFamily="34" charset="0"/>
              <a:cs typeface="Arial" panose="020B0604020202020204" pitchFamily="34" charset="0"/>
            </a:rPr>
            <a:t>NHỮNG THÀNH TỰU CỦA TKV TẠI 02 DỰ ÁN THÍ ĐIỂM KHAI THÁC BÔ XÍT - SẢN XUẤT ALUMIN TÂN RAI, NHÂN CƠ</a:t>
          </a:r>
          <a:endParaRPr lang="en-US" sz="1400" dirty="0">
            <a:solidFill>
              <a:srgbClr val="0000FF"/>
            </a:solidFill>
            <a:latin typeface="Arial" panose="020B0604020202020204" pitchFamily="34" charset="0"/>
            <a:cs typeface="Arial" panose="020B0604020202020204" pitchFamily="34" charset="0"/>
          </a:endParaRPr>
        </a:p>
      </dgm:t>
    </dgm:pt>
    <dgm:pt modelId="{57E7C1BF-E811-4AC9-A772-CFA2F8F04A54}" type="parTrans" cxnId="{8302E06D-B5C3-4B7F-BD94-907A24FB00ED}">
      <dgm:prSet/>
      <dgm:spPr/>
      <dgm:t>
        <a:bodyPr/>
        <a:lstStyle/>
        <a:p>
          <a:endParaRPr lang="en-US"/>
        </a:p>
      </dgm:t>
    </dgm:pt>
    <dgm:pt modelId="{1E3CBC80-F14D-4C01-8AB8-6AAB76FAF04B}" type="sibTrans" cxnId="{8302E06D-B5C3-4B7F-BD94-907A24FB00ED}">
      <dgm:prSet/>
      <dgm:spPr/>
      <dgm:t>
        <a:bodyPr/>
        <a:lstStyle/>
        <a:p>
          <a:endParaRPr lang="en-US"/>
        </a:p>
      </dgm:t>
    </dgm:pt>
    <dgm:pt modelId="{B81CD907-65D0-415A-A41D-9BC65A318E0E}">
      <dgm:prSet phldrT="[Text]" custT="1"/>
      <dgm:spPr>
        <a:solidFill>
          <a:schemeClr val="accent5">
            <a:lumMod val="40000"/>
            <a:lumOff val="60000"/>
          </a:schemeClr>
        </a:solidFill>
      </dgm:spPr>
      <dgm:t>
        <a:bodyPr/>
        <a:lstStyle/>
        <a:p>
          <a:pPr algn="just"/>
          <a:r>
            <a:rPr lang="en-US" sz="1400" b="1" dirty="0">
              <a:solidFill>
                <a:srgbClr val="0000FF"/>
              </a:solidFill>
              <a:latin typeface="Arial" panose="020B0604020202020204" pitchFamily="34" charset="0"/>
              <a:ea typeface="Tahoma" panose="020B0604030504040204" pitchFamily="34" charset="0"/>
              <a:cs typeface="Arial" panose="020B0604020202020204" pitchFamily="34" charset="0"/>
            </a:rPr>
            <a:t>CÁC</a:t>
          </a:r>
          <a:r>
            <a:rPr lang="vi-VN" sz="1400" b="1" dirty="0">
              <a:solidFill>
                <a:srgbClr val="0000FF"/>
              </a:solidFill>
              <a:latin typeface="Arial" panose="020B0604020202020204" pitchFamily="34" charset="0"/>
              <a:ea typeface="Tahoma" panose="020B0604030504040204" pitchFamily="34" charset="0"/>
              <a:cs typeface="Arial" panose="020B0604020202020204" pitchFamily="34" charset="0"/>
            </a:rPr>
            <a:t> KHÓ KHĂN, VƯỚNG MẮC PHÁT TRIỂN</a:t>
          </a:r>
          <a:r>
            <a:rPr lang="en-US" sz="1400" b="1" dirty="0">
              <a:solidFill>
                <a:srgbClr val="0000FF"/>
              </a:solidFill>
              <a:latin typeface="Arial" panose="020B0604020202020204" pitchFamily="34" charset="0"/>
              <a:ea typeface="Tahoma" panose="020B0604030504040204" pitchFamily="34" charset="0"/>
              <a:cs typeface="Arial" panose="020B0604020202020204" pitchFamily="34" charset="0"/>
            </a:rPr>
            <a:t> </a:t>
          </a:r>
          <a:r>
            <a:rPr lang="vi-VN" sz="1400" b="1" dirty="0">
              <a:solidFill>
                <a:srgbClr val="0000FF"/>
              </a:solidFill>
              <a:latin typeface="Arial" panose="020B0604020202020204" pitchFamily="34" charset="0"/>
              <a:ea typeface="Tahoma" panose="020B0604030504040204" pitchFamily="34" charset="0"/>
              <a:cs typeface="Arial" panose="020B0604020202020204" pitchFamily="34" charset="0"/>
            </a:rPr>
            <a:t>CÔNG NGHIỆP BÔ XÍT - ALUMIN </a:t>
          </a:r>
          <a:r>
            <a:rPr lang="en-US" sz="1400" b="1" dirty="0">
              <a:solidFill>
                <a:srgbClr val="0000FF"/>
              </a:solidFill>
              <a:latin typeface="Arial" panose="020B0604020202020204" pitchFamily="34" charset="0"/>
              <a:ea typeface="Tahoma" panose="020B0604030504040204" pitchFamily="34" charset="0"/>
              <a:cs typeface="Arial" panose="020B0604020202020204" pitchFamily="34" charset="0"/>
            </a:rPr>
            <a:t>-</a:t>
          </a:r>
          <a:r>
            <a:rPr lang="vi-VN" sz="1400" b="1" dirty="0">
              <a:solidFill>
                <a:srgbClr val="0000FF"/>
              </a:solidFill>
              <a:latin typeface="Arial" panose="020B0604020202020204" pitchFamily="34" charset="0"/>
              <a:ea typeface="Tahoma" panose="020B0604030504040204" pitchFamily="34" charset="0"/>
              <a:cs typeface="Arial" panose="020B0604020202020204" pitchFamily="34" charset="0"/>
            </a:rPr>
            <a:t> NHÔM</a:t>
          </a:r>
          <a:endParaRPr lang="en-US" sz="1400" dirty="0">
            <a:solidFill>
              <a:srgbClr val="0000FF"/>
            </a:solidFill>
            <a:latin typeface="Arial" panose="020B0604020202020204" pitchFamily="34" charset="0"/>
            <a:cs typeface="Arial" panose="020B0604020202020204" pitchFamily="34" charset="0"/>
          </a:endParaRPr>
        </a:p>
      </dgm:t>
    </dgm:pt>
    <dgm:pt modelId="{BF362E7C-B9B7-4D15-81D0-BCBAC9F78358}" type="parTrans" cxnId="{2C7CA822-5CB3-4E1B-B138-9BA16739317B}">
      <dgm:prSet/>
      <dgm:spPr/>
      <dgm:t>
        <a:bodyPr/>
        <a:lstStyle/>
        <a:p>
          <a:endParaRPr lang="en-US"/>
        </a:p>
      </dgm:t>
    </dgm:pt>
    <dgm:pt modelId="{FF58B3CA-1B66-4E61-8329-CD9FAA27B5F1}" type="sibTrans" cxnId="{2C7CA822-5CB3-4E1B-B138-9BA16739317B}">
      <dgm:prSet/>
      <dgm:spPr/>
      <dgm:t>
        <a:bodyPr/>
        <a:lstStyle/>
        <a:p>
          <a:endParaRPr lang="en-US"/>
        </a:p>
      </dgm:t>
    </dgm:pt>
    <dgm:pt modelId="{96B64CEC-65E6-4DBE-BB4A-920830BA749D}">
      <dgm:prSet phldrT="[Text]" custT="1"/>
      <dgm:spPr>
        <a:solidFill>
          <a:schemeClr val="accent5">
            <a:lumMod val="40000"/>
            <a:lumOff val="60000"/>
          </a:schemeClr>
        </a:solidFill>
      </dgm:spPr>
      <dgm:t>
        <a:bodyPr/>
        <a:lstStyle/>
        <a:p>
          <a:pPr algn="l"/>
          <a:r>
            <a:rPr lang="en-US" sz="1400" b="1">
              <a:solidFill>
                <a:srgbClr val="0000FF"/>
              </a:solidFill>
              <a:latin typeface="Arial" panose="020B0604020202020204" pitchFamily="34" charset="0"/>
              <a:ea typeface="Tahoma" panose="020B0604030504040204" pitchFamily="34" charset="0"/>
              <a:cs typeface="Arial" panose="020B0604020202020204" pitchFamily="34" charset="0"/>
            </a:rPr>
            <a:t>ĐỀ XUẤT, KIẾN NGHỊ</a:t>
          </a:r>
          <a:endParaRPr lang="en-US" sz="1400">
            <a:solidFill>
              <a:srgbClr val="0000FF"/>
            </a:solidFill>
            <a:latin typeface="Arial" panose="020B0604020202020204" pitchFamily="34" charset="0"/>
            <a:cs typeface="Arial" panose="020B0604020202020204" pitchFamily="34" charset="0"/>
          </a:endParaRPr>
        </a:p>
      </dgm:t>
    </dgm:pt>
    <dgm:pt modelId="{FB43CF49-B762-4BF3-890A-A812B42BA9FB}" type="parTrans" cxnId="{58C4D84C-66D4-4B05-A6A2-141782B31C52}">
      <dgm:prSet/>
      <dgm:spPr/>
      <dgm:t>
        <a:bodyPr/>
        <a:lstStyle/>
        <a:p>
          <a:endParaRPr lang="en-US"/>
        </a:p>
      </dgm:t>
    </dgm:pt>
    <dgm:pt modelId="{3E072C6B-82EC-4787-B74D-C33A3A2B2B8E}" type="sibTrans" cxnId="{58C4D84C-66D4-4B05-A6A2-141782B31C52}">
      <dgm:prSet/>
      <dgm:spPr/>
      <dgm:t>
        <a:bodyPr/>
        <a:lstStyle/>
        <a:p>
          <a:endParaRPr lang="en-US"/>
        </a:p>
      </dgm:t>
    </dgm:pt>
    <dgm:pt modelId="{A8B21721-57EB-4A4A-92E9-38B3065AE18C}">
      <dgm:prSet phldrT="[Text]" custT="1"/>
      <dgm:spPr>
        <a:solidFill>
          <a:schemeClr val="accent5">
            <a:lumMod val="40000"/>
            <a:lumOff val="60000"/>
          </a:schemeClr>
        </a:solidFill>
      </dgm:spPr>
      <dgm:t>
        <a:bodyPr/>
        <a:lstStyle/>
        <a:p>
          <a:pPr algn="just"/>
          <a:r>
            <a:rPr lang="vi-VN" sz="1400" b="1" dirty="0">
              <a:solidFill>
                <a:srgbClr val="0000FF"/>
              </a:solidFill>
              <a:latin typeface="Arial" panose="020B0604020202020204" pitchFamily="34" charset="0"/>
              <a:ea typeface="Tahoma" panose="020B0604030504040204" pitchFamily="34" charset="0"/>
              <a:cs typeface="Arial" panose="020B0604020202020204" pitchFamily="34" charset="0"/>
            </a:rPr>
            <a:t>ĐỊNH HƯỚNG PHÁT TRIỂN LĨNH VỰC BÔ XÍT - ALUMIN - NHÔM CỦA TKV TẠI KHU VỰC TÂY NGUYÊN ĐẾN NĂM 2030, TẦM NHÌN ĐẾN NĂM 2045</a:t>
          </a:r>
          <a:endParaRPr lang="en-US" sz="1400" dirty="0">
            <a:solidFill>
              <a:srgbClr val="0000FF"/>
            </a:solidFill>
            <a:latin typeface="Arial" panose="020B0604020202020204" pitchFamily="34" charset="0"/>
            <a:cs typeface="Arial" panose="020B0604020202020204" pitchFamily="34" charset="0"/>
          </a:endParaRPr>
        </a:p>
      </dgm:t>
    </dgm:pt>
    <dgm:pt modelId="{77E6D6D2-515A-4F52-AF15-0E5EF2E0EF2D}" type="parTrans" cxnId="{71FE1DEF-B0A6-48CF-8050-5C4EC7343131}">
      <dgm:prSet/>
      <dgm:spPr/>
      <dgm:t>
        <a:bodyPr/>
        <a:lstStyle/>
        <a:p>
          <a:endParaRPr lang="en-US"/>
        </a:p>
      </dgm:t>
    </dgm:pt>
    <dgm:pt modelId="{1750481F-FEEA-4709-8EE6-9C7F9181F814}" type="sibTrans" cxnId="{71FE1DEF-B0A6-48CF-8050-5C4EC7343131}">
      <dgm:prSet/>
      <dgm:spPr/>
      <dgm:t>
        <a:bodyPr/>
        <a:lstStyle/>
        <a:p>
          <a:endParaRPr lang="en-US"/>
        </a:p>
      </dgm:t>
    </dgm:pt>
    <dgm:pt modelId="{CC0E4B99-09FB-45ED-9E84-18BF69515A7E}" type="pres">
      <dgm:prSet presAssocID="{74D981F5-5B50-49EF-BEDE-9420BDCCF905}" presName="linearFlow" presStyleCnt="0">
        <dgm:presLayoutVars>
          <dgm:dir/>
          <dgm:resizeHandles val="exact"/>
        </dgm:presLayoutVars>
      </dgm:prSet>
      <dgm:spPr/>
    </dgm:pt>
    <dgm:pt modelId="{8C5847EC-18AE-4A25-A996-DB3286C3860E}" type="pres">
      <dgm:prSet presAssocID="{46BC5184-50CD-4EA5-8367-362B52F02423}" presName="composite" presStyleCnt="0"/>
      <dgm:spPr/>
    </dgm:pt>
    <dgm:pt modelId="{D098ECFD-6493-4014-AD29-F22181A761A2}" type="pres">
      <dgm:prSet presAssocID="{46BC5184-50CD-4EA5-8367-362B52F02423}" presName="imgShp" presStyleLbl="fgImgPlace1" presStyleIdx="0" presStyleCnt="5"/>
      <dgm:spPr/>
    </dgm:pt>
    <dgm:pt modelId="{CC2808C6-54F6-4A8C-9B72-8E0A93DE30BA}" type="pres">
      <dgm:prSet presAssocID="{46BC5184-50CD-4EA5-8367-362B52F02423}" presName="txShp" presStyleLbl="node1" presStyleIdx="0" presStyleCnt="5" custLinFactNeighborX="217" custLinFactNeighborY="-10026">
        <dgm:presLayoutVars>
          <dgm:bulletEnabled val="1"/>
        </dgm:presLayoutVars>
      </dgm:prSet>
      <dgm:spPr/>
    </dgm:pt>
    <dgm:pt modelId="{853DEDA2-352E-4125-9F36-12A46F8D1EA0}" type="pres">
      <dgm:prSet presAssocID="{53744840-ED20-4DCA-9BC1-5DE5ADC4C386}" presName="spacing" presStyleCnt="0"/>
      <dgm:spPr/>
    </dgm:pt>
    <dgm:pt modelId="{F5A2EB80-7555-4FD4-8738-3EF7F31349EC}" type="pres">
      <dgm:prSet presAssocID="{1F0A7BAE-C2DB-4445-AEEF-F68D0A9BCC2E}" presName="composite" presStyleCnt="0"/>
      <dgm:spPr/>
    </dgm:pt>
    <dgm:pt modelId="{297BA26F-5B83-4CE6-9139-623007C5B117}" type="pres">
      <dgm:prSet presAssocID="{1F0A7BAE-C2DB-4445-AEEF-F68D0A9BCC2E}" presName="imgShp" presStyleLbl="fgImgPlace1" presStyleIdx="1" presStyleCnt="5"/>
      <dgm:spPr/>
    </dgm:pt>
    <dgm:pt modelId="{BBDDAF0A-C04B-4131-9BE3-897214C702BD}" type="pres">
      <dgm:prSet presAssocID="{1F0A7BAE-C2DB-4445-AEEF-F68D0A9BCC2E}" presName="txShp" presStyleLbl="node1" presStyleIdx="1" presStyleCnt="5">
        <dgm:presLayoutVars>
          <dgm:bulletEnabled val="1"/>
        </dgm:presLayoutVars>
      </dgm:prSet>
      <dgm:spPr/>
    </dgm:pt>
    <dgm:pt modelId="{1DDB8D56-DDA2-4F06-ACFE-26EA1FB35326}" type="pres">
      <dgm:prSet presAssocID="{1E3CBC80-F14D-4C01-8AB8-6AAB76FAF04B}" presName="spacing" presStyleCnt="0"/>
      <dgm:spPr/>
    </dgm:pt>
    <dgm:pt modelId="{2E727987-EEA2-4E07-945F-BD719FDCCBE0}" type="pres">
      <dgm:prSet presAssocID="{A8B21721-57EB-4A4A-92E9-38B3065AE18C}" presName="composite" presStyleCnt="0"/>
      <dgm:spPr/>
    </dgm:pt>
    <dgm:pt modelId="{E01089C2-3A91-4E71-804D-9CE02542DB86}" type="pres">
      <dgm:prSet presAssocID="{A8B21721-57EB-4A4A-92E9-38B3065AE18C}" presName="imgShp" presStyleLbl="fgImgPlace1" presStyleIdx="2" presStyleCnt="5"/>
      <dgm:spPr/>
    </dgm:pt>
    <dgm:pt modelId="{DBFD21E2-A362-45FA-98B0-A79655B355E5}" type="pres">
      <dgm:prSet presAssocID="{A8B21721-57EB-4A4A-92E9-38B3065AE18C}" presName="txShp" presStyleLbl="node1" presStyleIdx="2" presStyleCnt="5">
        <dgm:presLayoutVars>
          <dgm:bulletEnabled val="1"/>
        </dgm:presLayoutVars>
      </dgm:prSet>
      <dgm:spPr/>
    </dgm:pt>
    <dgm:pt modelId="{CC6A7257-F9B7-42B6-BD04-B5C6E0B5CC59}" type="pres">
      <dgm:prSet presAssocID="{1750481F-FEEA-4709-8EE6-9C7F9181F814}" presName="spacing" presStyleCnt="0"/>
      <dgm:spPr/>
    </dgm:pt>
    <dgm:pt modelId="{2D3DCAA2-9226-4BD8-99D0-AE1841B239DB}" type="pres">
      <dgm:prSet presAssocID="{B81CD907-65D0-415A-A41D-9BC65A318E0E}" presName="composite" presStyleCnt="0"/>
      <dgm:spPr/>
    </dgm:pt>
    <dgm:pt modelId="{4FA467C0-A2DF-4E91-8AFF-F1F639BDCECA}" type="pres">
      <dgm:prSet presAssocID="{B81CD907-65D0-415A-A41D-9BC65A318E0E}" presName="imgShp" presStyleLbl="fgImgPlace1" presStyleIdx="3" presStyleCnt="5"/>
      <dgm:spPr/>
    </dgm:pt>
    <dgm:pt modelId="{630C706C-3907-4D81-998F-22C89A3767D9}" type="pres">
      <dgm:prSet presAssocID="{B81CD907-65D0-415A-A41D-9BC65A318E0E}" presName="txShp" presStyleLbl="node1" presStyleIdx="3" presStyleCnt="5">
        <dgm:presLayoutVars>
          <dgm:bulletEnabled val="1"/>
        </dgm:presLayoutVars>
      </dgm:prSet>
      <dgm:spPr/>
    </dgm:pt>
    <dgm:pt modelId="{F68D79BF-072C-4D86-B963-76593A0E968E}" type="pres">
      <dgm:prSet presAssocID="{FF58B3CA-1B66-4E61-8329-CD9FAA27B5F1}" presName="spacing" presStyleCnt="0"/>
      <dgm:spPr/>
    </dgm:pt>
    <dgm:pt modelId="{BE3037CB-9556-4887-AA47-8DE894A942D2}" type="pres">
      <dgm:prSet presAssocID="{96B64CEC-65E6-4DBE-BB4A-920830BA749D}" presName="composite" presStyleCnt="0"/>
      <dgm:spPr/>
    </dgm:pt>
    <dgm:pt modelId="{6B3B6C2A-5A2F-4246-8659-33B2A10997A7}" type="pres">
      <dgm:prSet presAssocID="{96B64CEC-65E6-4DBE-BB4A-920830BA749D}" presName="imgShp" presStyleLbl="fgImgPlace1" presStyleIdx="4" presStyleCnt="5"/>
      <dgm:spPr/>
    </dgm:pt>
    <dgm:pt modelId="{ED5B9A70-218C-4097-93C6-409AA1F92810}" type="pres">
      <dgm:prSet presAssocID="{96B64CEC-65E6-4DBE-BB4A-920830BA749D}" presName="txShp" presStyleLbl="node1" presStyleIdx="4" presStyleCnt="5">
        <dgm:presLayoutVars>
          <dgm:bulletEnabled val="1"/>
        </dgm:presLayoutVars>
      </dgm:prSet>
      <dgm:spPr/>
    </dgm:pt>
  </dgm:ptLst>
  <dgm:cxnLst>
    <dgm:cxn modelId="{28A4F61C-EF1E-466F-923E-FF3619D5E51E}" type="presOf" srcId="{1F0A7BAE-C2DB-4445-AEEF-F68D0A9BCC2E}" destId="{BBDDAF0A-C04B-4131-9BE3-897214C702BD}" srcOrd="0" destOrd="0" presId="urn:microsoft.com/office/officeart/2005/8/layout/vList3"/>
    <dgm:cxn modelId="{80FC061E-EF48-4FC2-8290-7580876FDFE7}" type="presOf" srcId="{B81CD907-65D0-415A-A41D-9BC65A318E0E}" destId="{630C706C-3907-4D81-998F-22C89A3767D9}" srcOrd="0" destOrd="0" presId="urn:microsoft.com/office/officeart/2005/8/layout/vList3"/>
    <dgm:cxn modelId="{2C7CA822-5CB3-4E1B-B138-9BA16739317B}" srcId="{74D981F5-5B50-49EF-BEDE-9420BDCCF905}" destId="{B81CD907-65D0-415A-A41D-9BC65A318E0E}" srcOrd="3" destOrd="0" parTransId="{BF362E7C-B9B7-4D15-81D0-BCBAC9F78358}" sibTransId="{FF58B3CA-1B66-4E61-8329-CD9FAA27B5F1}"/>
    <dgm:cxn modelId="{58C4D84C-66D4-4B05-A6A2-141782B31C52}" srcId="{74D981F5-5B50-49EF-BEDE-9420BDCCF905}" destId="{96B64CEC-65E6-4DBE-BB4A-920830BA749D}" srcOrd="4" destOrd="0" parTransId="{FB43CF49-B762-4BF3-890A-A812B42BA9FB}" sibTransId="{3E072C6B-82EC-4787-B74D-C33A3A2B2B8E}"/>
    <dgm:cxn modelId="{8302E06D-B5C3-4B7F-BD94-907A24FB00ED}" srcId="{74D981F5-5B50-49EF-BEDE-9420BDCCF905}" destId="{1F0A7BAE-C2DB-4445-AEEF-F68D0A9BCC2E}" srcOrd="1" destOrd="0" parTransId="{57E7C1BF-E811-4AC9-A772-CFA2F8F04A54}" sibTransId="{1E3CBC80-F14D-4C01-8AB8-6AAB76FAF04B}"/>
    <dgm:cxn modelId="{95B82F87-45E8-4496-8DF0-CBF7644737E9}" type="presOf" srcId="{46BC5184-50CD-4EA5-8367-362B52F02423}" destId="{CC2808C6-54F6-4A8C-9B72-8E0A93DE30BA}" srcOrd="0" destOrd="0" presId="urn:microsoft.com/office/officeart/2005/8/layout/vList3"/>
    <dgm:cxn modelId="{6E292B96-C381-4DD3-B7E4-35E0A9FC677F}" type="presOf" srcId="{A8B21721-57EB-4A4A-92E9-38B3065AE18C}" destId="{DBFD21E2-A362-45FA-98B0-A79655B355E5}" srcOrd="0" destOrd="0" presId="urn:microsoft.com/office/officeart/2005/8/layout/vList3"/>
    <dgm:cxn modelId="{A77C32A0-B531-4882-B6FF-D3A76403A618}" type="presOf" srcId="{96B64CEC-65E6-4DBE-BB4A-920830BA749D}" destId="{ED5B9A70-218C-4097-93C6-409AA1F92810}" srcOrd="0" destOrd="0" presId="urn:microsoft.com/office/officeart/2005/8/layout/vList3"/>
    <dgm:cxn modelId="{817532B7-46BB-4E40-9C81-97F45530EC7E}" srcId="{74D981F5-5B50-49EF-BEDE-9420BDCCF905}" destId="{46BC5184-50CD-4EA5-8367-362B52F02423}" srcOrd="0" destOrd="0" parTransId="{DB1EDD2C-A58B-479E-B997-7160443E9545}" sibTransId="{53744840-ED20-4DCA-9BC1-5DE5ADC4C386}"/>
    <dgm:cxn modelId="{A6EB61E2-639D-4052-A778-DF70B298A642}" type="presOf" srcId="{74D981F5-5B50-49EF-BEDE-9420BDCCF905}" destId="{CC0E4B99-09FB-45ED-9E84-18BF69515A7E}" srcOrd="0" destOrd="0" presId="urn:microsoft.com/office/officeart/2005/8/layout/vList3"/>
    <dgm:cxn modelId="{71FE1DEF-B0A6-48CF-8050-5C4EC7343131}" srcId="{74D981F5-5B50-49EF-BEDE-9420BDCCF905}" destId="{A8B21721-57EB-4A4A-92E9-38B3065AE18C}" srcOrd="2" destOrd="0" parTransId="{77E6D6D2-515A-4F52-AF15-0E5EF2E0EF2D}" sibTransId="{1750481F-FEEA-4709-8EE6-9C7F9181F814}"/>
    <dgm:cxn modelId="{F7EEBB2B-6830-4170-A843-E9A8798F87E3}" type="presParOf" srcId="{CC0E4B99-09FB-45ED-9E84-18BF69515A7E}" destId="{8C5847EC-18AE-4A25-A996-DB3286C3860E}" srcOrd="0" destOrd="0" presId="urn:microsoft.com/office/officeart/2005/8/layout/vList3"/>
    <dgm:cxn modelId="{1416B4B5-A068-43BF-BD7F-72DCFACCB4FE}" type="presParOf" srcId="{8C5847EC-18AE-4A25-A996-DB3286C3860E}" destId="{D098ECFD-6493-4014-AD29-F22181A761A2}" srcOrd="0" destOrd="0" presId="urn:microsoft.com/office/officeart/2005/8/layout/vList3"/>
    <dgm:cxn modelId="{EFEF962D-1840-4425-867E-44610FDDDFEE}" type="presParOf" srcId="{8C5847EC-18AE-4A25-A996-DB3286C3860E}" destId="{CC2808C6-54F6-4A8C-9B72-8E0A93DE30BA}" srcOrd="1" destOrd="0" presId="urn:microsoft.com/office/officeart/2005/8/layout/vList3"/>
    <dgm:cxn modelId="{12011AB3-B457-499E-8719-F0911F6A9D3F}" type="presParOf" srcId="{CC0E4B99-09FB-45ED-9E84-18BF69515A7E}" destId="{853DEDA2-352E-4125-9F36-12A46F8D1EA0}" srcOrd="1" destOrd="0" presId="urn:microsoft.com/office/officeart/2005/8/layout/vList3"/>
    <dgm:cxn modelId="{AEC9DA35-57B5-40C1-B4C1-8B9763E11997}" type="presParOf" srcId="{CC0E4B99-09FB-45ED-9E84-18BF69515A7E}" destId="{F5A2EB80-7555-4FD4-8738-3EF7F31349EC}" srcOrd="2" destOrd="0" presId="urn:microsoft.com/office/officeart/2005/8/layout/vList3"/>
    <dgm:cxn modelId="{F7BDF854-A5CE-4F82-8690-AD1147D29355}" type="presParOf" srcId="{F5A2EB80-7555-4FD4-8738-3EF7F31349EC}" destId="{297BA26F-5B83-4CE6-9139-623007C5B117}" srcOrd="0" destOrd="0" presId="urn:microsoft.com/office/officeart/2005/8/layout/vList3"/>
    <dgm:cxn modelId="{764ADCC0-1F22-4447-B854-7E1418AEA3F6}" type="presParOf" srcId="{F5A2EB80-7555-4FD4-8738-3EF7F31349EC}" destId="{BBDDAF0A-C04B-4131-9BE3-897214C702BD}" srcOrd="1" destOrd="0" presId="urn:microsoft.com/office/officeart/2005/8/layout/vList3"/>
    <dgm:cxn modelId="{58417538-E174-4830-AFF7-0DA46A456993}" type="presParOf" srcId="{CC0E4B99-09FB-45ED-9E84-18BF69515A7E}" destId="{1DDB8D56-DDA2-4F06-ACFE-26EA1FB35326}" srcOrd="3" destOrd="0" presId="urn:microsoft.com/office/officeart/2005/8/layout/vList3"/>
    <dgm:cxn modelId="{E9470A17-2C22-4B49-B77A-7EB87500AB42}" type="presParOf" srcId="{CC0E4B99-09FB-45ED-9E84-18BF69515A7E}" destId="{2E727987-EEA2-4E07-945F-BD719FDCCBE0}" srcOrd="4" destOrd="0" presId="urn:microsoft.com/office/officeart/2005/8/layout/vList3"/>
    <dgm:cxn modelId="{5B2EF941-7CBF-4500-9A21-3BEB23EA4966}" type="presParOf" srcId="{2E727987-EEA2-4E07-945F-BD719FDCCBE0}" destId="{E01089C2-3A91-4E71-804D-9CE02542DB86}" srcOrd="0" destOrd="0" presId="urn:microsoft.com/office/officeart/2005/8/layout/vList3"/>
    <dgm:cxn modelId="{A2CC47FB-E49B-448F-93E3-7DF3B6E338C2}" type="presParOf" srcId="{2E727987-EEA2-4E07-945F-BD719FDCCBE0}" destId="{DBFD21E2-A362-45FA-98B0-A79655B355E5}" srcOrd="1" destOrd="0" presId="urn:microsoft.com/office/officeart/2005/8/layout/vList3"/>
    <dgm:cxn modelId="{F255A29F-AC2E-4AD1-BCD4-209705EF26FC}" type="presParOf" srcId="{CC0E4B99-09FB-45ED-9E84-18BF69515A7E}" destId="{CC6A7257-F9B7-42B6-BD04-B5C6E0B5CC59}" srcOrd="5" destOrd="0" presId="urn:microsoft.com/office/officeart/2005/8/layout/vList3"/>
    <dgm:cxn modelId="{5B1B7B36-43A0-41A5-8FE9-64C192722C55}" type="presParOf" srcId="{CC0E4B99-09FB-45ED-9E84-18BF69515A7E}" destId="{2D3DCAA2-9226-4BD8-99D0-AE1841B239DB}" srcOrd="6" destOrd="0" presId="urn:microsoft.com/office/officeart/2005/8/layout/vList3"/>
    <dgm:cxn modelId="{45B3C5A1-A56F-467B-A5DB-C271FF748950}" type="presParOf" srcId="{2D3DCAA2-9226-4BD8-99D0-AE1841B239DB}" destId="{4FA467C0-A2DF-4E91-8AFF-F1F639BDCECA}" srcOrd="0" destOrd="0" presId="urn:microsoft.com/office/officeart/2005/8/layout/vList3"/>
    <dgm:cxn modelId="{DE136ED3-E67C-4837-A812-1C7900173EE1}" type="presParOf" srcId="{2D3DCAA2-9226-4BD8-99D0-AE1841B239DB}" destId="{630C706C-3907-4D81-998F-22C89A3767D9}" srcOrd="1" destOrd="0" presId="urn:microsoft.com/office/officeart/2005/8/layout/vList3"/>
    <dgm:cxn modelId="{DFB60C82-DA6C-48C6-BCE5-5BDA05182727}" type="presParOf" srcId="{CC0E4B99-09FB-45ED-9E84-18BF69515A7E}" destId="{F68D79BF-072C-4D86-B963-76593A0E968E}" srcOrd="7" destOrd="0" presId="urn:microsoft.com/office/officeart/2005/8/layout/vList3"/>
    <dgm:cxn modelId="{4E4FAFF9-4181-4272-B9F1-4883645E37AA}" type="presParOf" srcId="{CC0E4B99-09FB-45ED-9E84-18BF69515A7E}" destId="{BE3037CB-9556-4887-AA47-8DE894A942D2}" srcOrd="8" destOrd="0" presId="urn:microsoft.com/office/officeart/2005/8/layout/vList3"/>
    <dgm:cxn modelId="{EAF51613-5FBC-446A-98B1-5BE7989F2721}" type="presParOf" srcId="{BE3037CB-9556-4887-AA47-8DE894A942D2}" destId="{6B3B6C2A-5A2F-4246-8659-33B2A10997A7}" srcOrd="0" destOrd="0" presId="urn:microsoft.com/office/officeart/2005/8/layout/vList3"/>
    <dgm:cxn modelId="{AD76F8DB-DCD8-4EC8-B2ED-402217A42A54}" type="presParOf" srcId="{BE3037CB-9556-4887-AA47-8DE894A942D2}" destId="{ED5B9A70-218C-4097-93C6-409AA1F92810}" srcOrd="1" destOrd="0" presId="urn:microsoft.com/office/officeart/2005/8/layout/vList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808C6-54F6-4A8C-9B72-8E0A93DE30BA}">
      <dsp:nvSpPr>
        <dsp:cNvPr id="0" name=""/>
        <dsp:cNvSpPr/>
      </dsp:nvSpPr>
      <dsp:spPr>
        <a:xfrm rot="10800000">
          <a:off x="1710303" y="0"/>
          <a:ext cx="6030087" cy="713447"/>
        </a:xfrm>
        <a:prstGeom prst="homePlate">
          <a:avLst/>
        </a:prstGeom>
        <a:solidFill>
          <a:schemeClr val="accent5">
            <a:lumMod val="40000"/>
            <a:lumOff val="6000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4610" tIns="53340" rIns="99568" bIns="53340" numCol="1" spcCol="1270" anchor="ctr" anchorCtr="0">
          <a:noAutofit/>
        </a:bodyPr>
        <a:lstStyle/>
        <a:p>
          <a:pPr marL="0" lvl="0" indent="0" algn="l" defTabSz="622300">
            <a:lnSpc>
              <a:spcPct val="90000"/>
            </a:lnSpc>
            <a:spcBef>
              <a:spcPct val="0"/>
            </a:spcBef>
            <a:spcAft>
              <a:spcPct val="35000"/>
            </a:spcAft>
            <a:buNone/>
          </a:pPr>
          <a:r>
            <a:rPr lang="en-US" sz="1400" b="1" kern="1200">
              <a:solidFill>
                <a:srgbClr val="0000FF"/>
              </a:solidFill>
              <a:latin typeface="Arial" panose="020B0604020202020204" pitchFamily="34" charset="0"/>
              <a:ea typeface="Tahoma" panose="020B0604030504040204" pitchFamily="34" charset="0"/>
              <a:cs typeface="Arial" panose="020B0604020202020204" pitchFamily="34" charset="0"/>
            </a:rPr>
            <a:t>ĐẶT VẤN ĐỀ</a:t>
          </a:r>
          <a:endParaRPr lang="en-US" sz="1400" kern="1200">
            <a:solidFill>
              <a:srgbClr val="0000FF"/>
            </a:solidFill>
            <a:latin typeface="Arial" panose="020B0604020202020204" pitchFamily="34" charset="0"/>
            <a:cs typeface="Arial" panose="020B0604020202020204" pitchFamily="34" charset="0"/>
          </a:endParaRPr>
        </a:p>
      </dsp:txBody>
      <dsp:txXfrm rot="10800000">
        <a:off x="1888665" y="0"/>
        <a:ext cx="5851725" cy="713447"/>
      </dsp:txXfrm>
    </dsp:sp>
    <dsp:sp modelId="{D098ECFD-6493-4014-AD29-F22181A761A2}">
      <dsp:nvSpPr>
        <dsp:cNvPr id="0" name=""/>
        <dsp:cNvSpPr/>
      </dsp:nvSpPr>
      <dsp:spPr>
        <a:xfrm>
          <a:off x="1340494" y="243"/>
          <a:ext cx="713447" cy="713447"/>
        </a:xfrm>
        <a:prstGeom prst="ellipse">
          <a:avLst/>
        </a:prstGeom>
        <a:solidFill>
          <a:schemeClr val="accent5">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BDDAF0A-C04B-4131-9BE3-897214C702BD}">
      <dsp:nvSpPr>
        <dsp:cNvPr id="0" name=""/>
        <dsp:cNvSpPr/>
      </dsp:nvSpPr>
      <dsp:spPr>
        <a:xfrm rot="10800000">
          <a:off x="1697218" y="926659"/>
          <a:ext cx="6030087" cy="713447"/>
        </a:xfrm>
        <a:prstGeom prst="homePlate">
          <a:avLst/>
        </a:prstGeom>
        <a:solidFill>
          <a:schemeClr val="accent5">
            <a:lumMod val="40000"/>
            <a:lumOff val="6000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4610" tIns="53340" rIns="99568" bIns="53340" numCol="1" spcCol="1270" anchor="ctr" anchorCtr="0">
          <a:noAutofit/>
        </a:bodyPr>
        <a:lstStyle/>
        <a:p>
          <a:pPr marL="0" lvl="0" indent="0" algn="just" defTabSz="622300">
            <a:lnSpc>
              <a:spcPct val="90000"/>
            </a:lnSpc>
            <a:spcBef>
              <a:spcPct val="0"/>
            </a:spcBef>
            <a:spcAft>
              <a:spcPct val="35000"/>
            </a:spcAft>
            <a:buNone/>
          </a:pPr>
          <a:r>
            <a:rPr lang="vi-VN"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NHỮNG THÀNH TỰU CỦA TKV TẠI 02 DỰ ÁN THÍ ĐIỂM KHAI THÁC BÔ XÍT - SẢN XUẤT ALUMIN TÂN RAI, NHÂN CƠ</a:t>
          </a:r>
          <a:endParaRPr lang="en-US" sz="1400" kern="1200" dirty="0">
            <a:solidFill>
              <a:srgbClr val="0000FF"/>
            </a:solidFill>
            <a:latin typeface="Arial" panose="020B0604020202020204" pitchFamily="34" charset="0"/>
            <a:cs typeface="Arial" panose="020B0604020202020204" pitchFamily="34" charset="0"/>
          </a:endParaRPr>
        </a:p>
      </dsp:txBody>
      <dsp:txXfrm rot="10800000">
        <a:off x="1875580" y="926659"/>
        <a:ext cx="5851725" cy="713447"/>
      </dsp:txXfrm>
    </dsp:sp>
    <dsp:sp modelId="{297BA26F-5B83-4CE6-9139-623007C5B117}">
      <dsp:nvSpPr>
        <dsp:cNvPr id="0" name=""/>
        <dsp:cNvSpPr/>
      </dsp:nvSpPr>
      <dsp:spPr>
        <a:xfrm>
          <a:off x="1340494" y="926659"/>
          <a:ext cx="713447" cy="713447"/>
        </a:xfrm>
        <a:prstGeom prst="ellipse">
          <a:avLst/>
        </a:prstGeom>
        <a:solidFill>
          <a:schemeClr val="accent5">
            <a:tint val="50000"/>
            <a:hueOff val="4636287"/>
            <a:satOff val="-7145"/>
            <a:lumOff val="-164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BFD21E2-A362-45FA-98B0-A79655B355E5}">
      <dsp:nvSpPr>
        <dsp:cNvPr id="0" name=""/>
        <dsp:cNvSpPr/>
      </dsp:nvSpPr>
      <dsp:spPr>
        <a:xfrm rot="10800000">
          <a:off x="1697218" y="1853076"/>
          <a:ext cx="6030087" cy="713447"/>
        </a:xfrm>
        <a:prstGeom prst="homePlate">
          <a:avLst/>
        </a:prstGeom>
        <a:solidFill>
          <a:schemeClr val="accent5">
            <a:lumMod val="40000"/>
            <a:lumOff val="6000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4610" tIns="53340" rIns="99568" bIns="53340" numCol="1" spcCol="1270" anchor="ctr" anchorCtr="0">
          <a:noAutofit/>
        </a:bodyPr>
        <a:lstStyle/>
        <a:p>
          <a:pPr marL="0" lvl="0" indent="0" algn="just" defTabSz="622300">
            <a:lnSpc>
              <a:spcPct val="90000"/>
            </a:lnSpc>
            <a:spcBef>
              <a:spcPct val="0"/>
            </a:spcBef>
            <a:spcAft>
              <a:spcPct val="35000"/>
            </a:spcAft>
            <a:buNone/>
          </a:pPr>
          <a:r>
            <a:rPr lang="vi-VN"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ĐỊNH HƯỚNG PHÁT TRIỂN LĨNH VỰC BÔ XÍT - ALUMIN - NHÔM CỦA TKV TẠI KHU VỰC TÂY NGUYÊN ĐẾN NĂM 2030, TẦM NHÌN ĐẾN NĂM 2045</a:t>
          </a:r>
          <a:endParaRPr lang="en-US" sz="1400" kern="1200" dirty="0">
            <a:solidFill>
              <a:srgbClr val="0000FF"/>
            </a:solidFill>
            <a:latin typeface="Arial" panose="020B0604020202020204" pitchFamily="34" charset="0"/>
            <a:cs typeface="Arial" panose="020B0604020202020204" pitchFamily="34" charset="0"/>
          </a:endParaRPr>
        </a:p>
      </dsp:txBody>
      <dsp:txXfrm rot="10800000">
        <a:off x="1875580" y="1853076"/>
        <a:ext cx="5851725" cy="713447"/>
      </dsp:txXfrm>
    </dsp:sp>
    <dsp:sp modelId="{E01089C2-3A91-4E71-804D-9CE02542DB86}">
      <dsp:nvSpPr>
        <dsp:cNvPr id="0" name=""/>
        <dsp:cNvSpPr/>
      </dsp:nvSpPr>
      <dsp:spPr>
        <a:xfrm>
          <a:off x="1340494" y="1853076"/>
          <a:ext cx="713447" cy="713447"/>
        </a:xfrm>
        <a:prstGeom prst="ellipse">
          <a:avLst/>
        </a:prstGeom>
        <a:solidFill>
          <a:schemeClr val="accent5">
            <a:tint val="50000"/>
            <a:hueOff val="9272574"/>
            <a:satOff val="-14290"/>
            <a:lumOff val="-328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30C706C-3907-4D81-998F-22C89A3767D9}">
      <dsp:nvSpPr>
        <dsp:cNvPr id="0" name=""/>
        <dsp:cNvSpPr/>
      </dsp:nvSpPr>
      <dsp:spPr>
        <a:xfrm rot="10800000">
          <a:off x="1697218" y="2779492"/>
          <a:ext cx="6030087" cy="713447"/>
        </a:xfrm>
        <a:prstGeom prst="homePlate">
          <a:avLst/>
        </a:prstGeom>
        <a:solidFill>
          <a:schemeClr val="accent5">
            <a:lumMod val="40000"/>
            <a:lumOff val="6000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4610" tIns="53340" rIns="99568" bIns="53340" numCol="1" spcCol="1270" anchor="ctr" anchorCtr="0">
          <a:noAutofit/>
        </a:bodyPr>
        <a:lstStyle/>
        <a:p>
          <a:pPr marL="0" lvl="0" indent="0" algn="just" defTabSz="622300">
            <a:lnSpc>
              <a:spcPct val="90000"/>
            </a:lnSpc>
            <a:spcBef>
              <a:spcPct val="0"/>
            </a:spcBef>
            <a:spcAft>
              <a:spcPct val="35000"/>
            </a:spcAft>
            <a:buNone/>
          </a:pPr>
          <a:r>
            <a:rPr lang="en-US"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CÁC</a:t>
          </a:r>
          <a:r>
            <a:rPr lang="vi-VN"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 KHÓ KHĂN, VƯỚNG MẮC PHÁT TRIỂN</a:t>
          </a:r>
          <a:r>
            <a:rPr lang="en-US"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 </a:t>
          </a:r>
          <a:r>
            <a:rPr lang="vi-VN"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CÔNG NGHIỆP BÔ XÍT - ALUMIN </a:t>
          </a:r>
          <a:r>
            <a:rPr lang="en-US"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a:t>
          </a:r>
          <a:r>
            <a:rPr lang="vi-VN" sz="1400" b="1" kern="1200" dirty="0">
              <a:solidFill>
                <a:srgbClr val="0000FF"/>
              </a:solidFill>
              <a:latin typeface="Arial" panose="020B0604020202020204" pitchFamily="34" charset="0"/>
              <a:ea typeface="Tahoma" panose="020B0604030504040204" pitchFamily="34" charset="0"/>
              <a:cs typeface="Arial" panose="020B0604020202020204" pitchFamily="34" charset="0"/>
            </a:rPr>
            <a:t> NHÔM</a:t>
          </a:r>
          <a:endParaRPr lang="en-US" sz="1400" kern="1200" dirty="0">
            <a:solidFill>
              <a:srgbClr val="0000FF"/>
            </a:solidFill>
            <a:latin typeface="Arial" panose="020B0604020202020204" pitchFamily="34" charset="0"/>
            <a:cs typeface="Arial" panose="020B0604020202020204" pitchFamily="34" charset="0"/>
          </a:endParaRPr>
        </a:p>
      </dsp:txBody>
      <dsp:txXfrm rot="10800000">
        <a:off x="1875580" y="2779492"/>
        <a:ext cx="5851725" cy="713447"/>
      </dsp:txXfrm>
    </dsp:sp>
    <dsp:sp modelId="{4FA467C0-A2DF-4E91-8AFF-F1F639BDCECA}">
      <dsp:nvSpPr>
        <dsp:cNvPr id="0" name=""/>
        <dsp:cNvSpPr/>
      </dsp:nvSpPr>
      <dsp:spPr>
        <a:xfrm>
          <a:off x="1340494" y="2779492"/>
          <a:ext cx="713447" cy="713447"/>
        </a:xfrm>
        <a:prstGeom prst="ellipse">
          <a:avLst/>
        </a:prstGeom>
        <a:solidFill>
          <a:schemeClr val="accent5">
            <a:tint val="50000"/>
            <a:hueOff val="13908862"/>
            <a:satOff val="-21436"/>
            <a:lumOff val="-4924"/>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D5B9A70-218C-4097-93C6-409AA1F92810}">
      <dsp:nvSpPr>
        <dsp:cNvPr id="0" name=""/>
        <dsp:cNvSpPr/>
      </dsp:nvSpPr>
      <dsp:spPr>
        <a:xfrm rot="10800000">
          <a:off x="1697218" y="3705909"/>
          <a:ext cx="6030087" cy="713447"/>
        </a:xfrm>
        <a:prstGeom prst="homePlate">
          <a:avLst/>
        </a:prstGeom>
        <a:solidFill>
          <a:schemeClr val="accent5">
            <a:lumMod val="40000"/>
            <a:lumOff val="6000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14610" tIns="53340" rIns="99568" bIns="53340" numCol="1" spcCol="1270" anchor="ctr" anchorCtr="0">
          <a:noAutofit/>
        </a:bodyPr>
        <a:lstStyle/>
        <a:p>
          <a:pPr marL="0" lvl="0" indent="0" algn="l" defTabSz="622300">
            <a:lnSpc>
              <a:spcPct val="90000"/>
            </a:lnSpc>
            <a:spcBef>
              <a:spcPct val="0"/>
            </a:spcBef>
            <a:spcAft>
              <a:spcPct val="35000"/>
            </a:spcAft>
            <a:buNone/>
          </a:pPr>
          <a:r>
            <a:rPr lang="en-US" sz="1400" b="1" kern="1200">
              <a:solidFill>
                <a:srgbClr val="0000FF"/>
              </a:solidFill>
              <a:latin typeface="Arial" panose="020B0604020202020204" pitchFamily="34" charset="0"/>
              <a:ea typeface="Tahoma" panose="020B0604030504040204" pitchFamily="34" charset="0"/>
              <a:cs typeface="Arial" panose="020B0604020202020204" pitchFamily="34" charset="0"/>
            </a:rPr>
            <a:t>ĐỀ XUẤT, KIẾN NGHỊ</a:t>
          </a:r>
          <a:endParaRPr lang="en-US" sz="1400" kern="1200">
            <a:solidFill>
              <a:srgbClr val="0000FF"/>
            </a:solidFill>
            <a:latin typeface="Arial" panose="020B0604020202020204" pitchFamily="34" charset="0"/>
            <a:cs typeface="Arial" panose="020B0604020202020204" pitchFamily="34" charset="0"/>
          </a:endParaRPr>
        </a:p>
      </dsp:txBody>
      <dsp:txXfrm rot="10800000">
        <a:off x="1875580" y="3705909"/>
        <a:ext cx="5851725" cy="713447"/>
      </dsp:txXfrm>
    </dsp:sp>
    <dsp:sp modelId="{6B3B6C2A-5A2F-4246-8659-33B2A10997A7}">
      <dsp:nvSpPr>
        <dsp:cNvPr id="0" name=""/>
        <dsp:cNvSpPr/>
      </dsp:nvSpPr>
      <dsp:spPr>
        <a:xfrm>
          <a:off x="1340494" y="3705909"/>
          <a:ext cx="713447" cy="713447"/>
        </a:xfrm>
        <a:prstGeom prst="ellipse">
          <a:avLst/>
        </a:prstGeom>
        <a:solidFill>
          <a:schemeClr val="accent5">
            <a:tint val="50000"/>
            <a:hueOff val="18545149"/>
            <a:satOff val="-28581"/>
            <a:lumOff val="-6565"/>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A4FBFA02-AA1F-46C5-A078-1B950EE09810}" type="datetimeFigureOut">
              <a:rPr lang="en-US" smtClean="0"/>
              <a:t>10/7/2026</a:t>
            </a:fld>
            <a:endParaRPr lang="en-US"/>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54737BEC-1403-4DC1-986C-50A97C5AAE10}" type="slidenum">
              <a:rPr lang="en-US" smtClean="0"/>
              <a:t>‹#›</a:t>
            </a:fld>
            <a:endParaRPr lang="en-US"/>
          </a:p>
        </p:txBody>
      </p:sp>
    </p:spTree>
    <p:extLst>
      <p:ext uri="{BB962C8B-B14F-4D97-AF65-F5344CB8AC3E}">
        <p14:creationId xmlns:p14="http://schemas.microsoft.com/office/powerpoint/2010/main" val="946072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737BEC-1403-4DC1-986C-50A97C5AA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1249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3A92A-F02A-A4CF-E957-391E03870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6866D-971A-C5B7-2014-5D77A24FFC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F08945-2C75-14DA-675A-DCEF5E07FB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873A9B-014A-A816-4B11-31661F24B0A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737BEC-1403-4DC1-986C-50A97C5AA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1204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FB20A-05B7-02F3-48DB-29CC03E0A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81B89-A535-EF8D-D3FF-09AEFA90CA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397AA-241D-D595-B02D-EADA0A4B5D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1737DF-B904-FEC3-61D7-FC4937757C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737BEC-1403-4DC1-986C-50A97C5AA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0385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A3010-F783-ECB4-2E27-C4E232D87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BD158-C233-6F5D-E0D4-F59CBD0143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F7562C-8F7A-6B66-E36F-C8537529C1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861CB8-7B1B-CE20-6EE9-91B514B3998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737BEC-1403-4DC1-986C-50A97C5AA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0353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737BEC-1403-4DC1-986C-50A97C5AA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003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2885A67-7AA4-4101-9CBA-75481BCE6A3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976415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885A67-7AA4-4101-9CBA-75481BCE6A3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1601298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885A67-7AA4-4101-9CBA-75481BCE6A3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2359781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885A67-7AA4-4101-9CBA-75481BCE6A3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4245394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885A67-7AA4-4101-9CBA-75481BCE6A34}"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1949562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885A67-7AA4-4101-9CBA-75481BCE6A34}"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669244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885A67-7AA4-4101-9CBA-75481BCE6A34}"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823572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885A67-7AA4-4101-9CBA-75481BCE6A3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2217314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885A67-7AA4-4101-9CBA-75481BCE6A3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3988982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885A67-7AA4-4101-9CBA-75481BCE6A3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155978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885A67-7AA4-4101-9CBA-75481BCE6A3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B9B35-FC30-47DC-88F8-243EA2C62858}" type="slidenum">
              <a:rPr lang="en-US" smtClean="0"/>
              <a:t>‹#›</a:t>
            </a:fld>
            <a:endParaRPr lang="en-US"/>
          </a:p>
        </p:txBody>
      </p:sp>
    </p:spTree>
    <p:extLst>
      <p:ext uri="{BB962C8B-B14F-4D97-AF65-F5344CB8AC3E}">
        <p14:creationId xmlns:p14="http://schemas.microsoft.com/office/powerpoint/2010/main" val="2527999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2230783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1194407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3813322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4D45BF-C1C5-4850-9A16-58AEAAA1A579}"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3598121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4D45BF-C1C5-4850-9A16-58AEAAA1A579}"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3997139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4D45BF-C1C5-4850-9A16-58AEAAA1A579}"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4003580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D45BF-C1C5-4850-9A16-58AEAAA1A579}"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1189948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D45BF-C1C5-4850-9A16-58AEAAA1A579}"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93006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D45BF-C1C5-4850-9A16-58AEAAA1A579}"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2166969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955857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2526158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0050B0EA-0B5B-4DEE-8DED-67704960CC5F}"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39029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20651207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59173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4D45BF-C1C5-4850-9A16-58AEAAA1A579}"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1602114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4D45BF-C1C5-4850-9A16-58AEAAA1A579}"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50B0EA-0B5B-4DEE-8DED-67704960CC5F}"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87304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4D45BF-C1C5-4850-9A16-58AEAAA1A579}"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50B0EA-0B5B-4DEE-8DED-67704960CC5F}"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9420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D45BF-C1C5-4850-9A16-58AEAAA1A579}"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5540354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D45BF-C1C5-4850-9A16-58AEAAA1A579}"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0B0EA-0B5B-4DEE-8DED-67704960CC5F}"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6284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D45BF-C1C5-4850-9A16-58AEAAA1A579}"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13905923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D45BF-C1C5-4850-9A16-58AEAAA1A579}"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24025792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71238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9913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Tree>
    <p:extLst>
      <p:ext uri="{BB962C8B-B14F-4D97-AF65-F5344CB8AC3E}">
        <p14:creationId xmlns:p14="http://schemas.microsoft.com/office/powerpoint/2010/main" val="38000290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16390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27462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95527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4D45BF-C1C5-4850-9A16-58AEAAA1A579}"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0B0EA-0B5B-4DEE-8DED-67704960CC5F}"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4804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3.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885A67-7AA4-4101-9CBA-75481BCE6A34}" type="datetimeFigureOut">
              <a:rPr lang="en-US" smtClean="0"/>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B9B35-FC30-47DC-88F8-243EA2C62858}" type="slidenum">
              <a:rPr lang="en-US" smtClean="0"/>
              <a:t>‹#›</a:t>
            </a:fld>
            <a:endParaRPr lang="en-US"/>
          </a:p>
        </p:txBody>
      </p:sp>
    </p:spTree>
    <p:extLst>
      <p:ext uri="{BB962C8B-B14F-4D97-AF65-F5344CB8AC3E}">
        <p14:creationId xmlns:p14="http://schemas.microsoft.com/office/powerpoint/2010/main" val="1625577068"/>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4D45BF-C1C5-4850-9A16-58AEAAA1A579}" type="datetimeFigureOut">
              <a:rPr lang="en-US" smtClean="0"/>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50B0EA-0B5B-4DEE-8DED-67704960CC5F}" type="slidenum">
              <a:rPr lang="en-US" smtClean="0"/>
              <a:t>‹#›</a:t>
            </a:fld>
            <a:endParaRPr lang="en-US"/>
          </a:p>
        </p:txBody>
      </p:sp>
    </p:spTree>
    <p:extLst>
      <p:ext uri="{BB962C8B-B14F-4D97-AF65-F5344CB8AC3E}">
        <p14:creationId xmlns:p14="http://schemas.microsoft.com/office/powerpoint/2010/main" val="15333006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0"/>
        </a:solidFill>
        <a:effectLst/>
      </p:bgPr>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885A67-7AA4-4101-9CBA-75481BCE6A34}" type="datetimeFigureOut">
              <a:rPr lang="en-US" smtClean="0"/>
              <a:t>10/7/2026</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04B9B35-FC30-47DC-88F8-243EA2C62858}" type="slidenum">
              <a:rPr lang="en-US" smtClean="0"/>
              <a:t>‹#›</a:t>
            </a:fld>
            <a:endParaRPr lang="en-US"/>
          </a:p>
        </p:txBody>
      </p:sp>
    </p:spTree>
    <p:extLst>
      <p:ext uri="{BB962C8B-B14F-4D97-AF65-F5344CB8AC3E}">
        <p14:creationId xmlns:p14="http://schemas.microsoft.com/office/powerpoint/2010/main" val="297117680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2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2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2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jpeg"/><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jpeg"/><Relationship Id="rId1" Type="http://schemas.openxmlformats.org/officeDocument/2006/relationships/slideLayout" Target="../slideLayouts/slideLayout2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5.jpeg"/><Relationship Id="rId1" Type="http://schemas.openxmlformats.org/officeDocument/2006/relationships/slideLayout" Target="../slideLayouts/slideLayout2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jpeg"/><Relationship Id="rId7"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8" name="Title 7"/>
          <p:cNvSpPr>
            <a:spLocks noGrp="1"/>
          </p:cNvSpPr>
          <p:nvPr>
            <p:ph type="ctrTitle"/>
          </p:nvPr>
        </p:nvSpPr>
        <p:spPr>
          <a:xfrm>
            <a:off x="1066800" y="-206829"/>
            <a:ext cx="8001000" cy="892628"/>
          </a:xfrm>
        </p:spPr>
        <p:txBody>
          <a:bodyPr>
            <a:normAutofit/>
          </a:bodyPr>
          <a:lstStyle/>
          <a:p>
            <a:pPr algn="l"/>
            <a:r>
              <a:rPr lang="en-US" sz="1400" b="1" dirty="0">
                <a:solidFill>
                  <a:srgbClr val="0033CC"/>
                </a:solidFill>
                <a:latin typeface="Arial" panose="020B0604020202020204" pitchFamily="34" charset="0"/>
                <a:ea typeface="Adobe Gothic Std B" pitchFamily="34" charset="-128"/>
                <a:cs typeface="Arial" panose="020B0604020202020204" pitchFamily="34" charset="0"/>
              </a:rPr>
              <a:t>TẬP ĐOÀN CÔNG NGHIỆP THAN - KHOÁNG SẢN VIỆT NAM</a:t>
            </a:r>
            <a:br>
              <a:rPr lang="en-US" sz="1300" b="1" dirty="0">
                <a:solidFill>
                  <a:srgbClr val="0033CC"/>
                </a:solidFill>
                <a:ea typeface="Adobe Gothic Std B" pitchFamily="34" charset="-128"/>
                <a:cs typeface="Times New Roman" pitchFamily="18" charset="0"/>
              </a:rPr>
            </a:br>
            <a:r>
              <a:rPr lang="en-US" sz="1200" b="1" dirty="0">
                <a:solidFill>
                  <a:srgbClr val="0033CC"/>
                </a:solidFill>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2" name="Subtitle 1">
            <a:extLst>
              <a:ext uri="{FF2B5EF4-FFF2-40B4-BE49-F238E27FC236}">
                <a16:creationId xmlns:a16="http://schemas.microsoft.com/office/drawing/2014/main" id="{DE21902C-153D-466C-B109-EFB15B332646}"/>
              </a:ext>
            </a:extLst>
          </p:cNvPr>
          <p:cNvSpPr>
            <a:spLocks noGrp="1"/>
          </p:cNvSpPr>
          <p:nvPr>
            <p:ph type="subTitle" idx="1"/>
          </p:nvPr>
        </p:nvSpPr>
        <p:spPr>
          <a:xfrm>
            <a:off x="-9525" y="2143124"/>
            <a:ext cx="9144000" cy="2495551"/>
          </a:xfrm>
        </p:spPr>
        <p:txBody>
          <a:bodyPr>
            <a:normAutofit/>
          </a:bodyPr>
          <a:lstStyle/>
          <a:p>
            <a:r>
              <a:rPr lang="en-US" sz="5100" b="1" dirty="0">
                <a:solidFill>
                  <a:srgbClr val="C00000"/>
                </a:solidFill>
                <a:latin typeface="Tahoma" panose="020B0604030504040204" pitchFamily="34" charset="0"/>
                <a:ea typeface="Tahoma" panose="020B0604030504040204" pitchFamily="34" charset="0"/>
                <a:cs typeface="Tahoma" panose="020B0604030504040204" pitchFamily="34" charset="0"/>
              </a:rPr>
              <a:t>BÁO CÁO </a:t>
            </a:r>
            <a:endParaRPr lang="en-US" sz="5100"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a:spcBef>
                <a:spcPts val="1200"/>
              </a:spcBef>
            </a:pPr>
            <a:r>
              <a:rPr lang="en-US" sz="2500" b="1" dirty="0" err="1">
                <a:solidFill>
                  <a:srgbClr val="0033CC"/>
                </a:solidFill>
                <a:latin typeface="Tahoma" panose="020B0604030504040204" pitchFamily="34" charset="0"/>
                <a:ea typeface="Tahoma" panose="020B0604030504040204" pitchFamily="34" charset="0"/>
                <a:cs typeface="Tahoma" panose="020B0604030504040204" pitchFamily="34" charset="0"/>
              </a:rPr>
              <a:t>NHỮNG</a:t>
            </a:r>
            <a:r>
              <a:rPr lang="en-US" sz="2500" b="1" dirty="0">
                <a:solidFill>
                  <a:srgbClr val="0033CC"/>
                </a:solidFill>
                <a:latin typeface="Tahoma" panose="020B0604030504040204" pitchFamily="34" charset="0"/>
                <a:ea typeface="Tahoma" panose="020B0604030504040204" pitchFamily="34" charset="0"/>
                <a:cs typeface="Tahoma" panose="020B0604030504040204" pitchFamily="34" charset="0"/>
              </a:rPr>
              <a:t> </a:t>
            </a:r>
            <a:r>
              <a:rPr lang="vi-VN" sz="2500" b="1" dirty="0">
                <a:solidFill>
                  <a:srgbClr val="0033CC"/>
                </a:solidFill>
                <a:latin typeface="Tahoma" panose="020B0604030504040204" pitchFamily="34" charset="0"/>
                <a:ea typeface="Tahoma" panose="020B0604030504040204" pitchFamily="34" charset="0"/>
                <a:cs typeface="Tahoma" panose="020B0604030504040204" pitchFamily="34" charset="0"/>
              </a:rPr>
              <a:t>THÀNH TỰU VÀ ĐỊNH HƯỚNG PHÁT TRIỂN LĨNH VỰC BÔ XÍT </a:t>
            </a:r>
            <a:r>
              <a:rPr lang="en-US" sz="2500" b="1" dirty="0">
                <a:solidFill>
                  <a:srgbClr val="0033CC"/>
                </a:solidFill>
                <a:latin typeface="Tahoma" panose="020B0604030504040204" pitchFamily="34" charset="0"/>
                <a:ea typeface="Tahoma" panose="020B0604030504040204" pitchFamily="34" charset="0"/>
                <a:cs typeface="Tahoma" panose="020B0604030504040204" pitchFamily="34" charset="0"/>
              </a:rPr>
              <a:t>-</a:t>
            </a:r>
            <a:r>
              <a:rPr lang="vi-VN" sz="2500" b="1" dirty="0">
                <a:solidFill>
                  <a:srgbClr val="0033CC"/>
                </a:solidFill>
                <a:latin typeface="Tahoma" panose="020B0604030504040204" pitchFamily="34" charset="0"/>
                <a:ea typeface="Tahoma" panose="020B0604030504040204" pitchFamily="34" charset="0"/>
                <a:cs typeface="Tahoma" panose="020B0604030504040204" pitchFamily="34" charset="0"/>
              </a:rPr>
              <a:t> ALUMIN </a:t>
            </a:r>
            <a:r>
              <a:rPr lang="en-US" sz="2500" b="1" dirty="0">
                <a:solidFill>
                  <a:srgbClr val="0033CC"/>
                </a:solidFill>
                <a:latin typeface="Tahoma" panose="020B0604030504040204" pitchFamily="34" charset="0"/>
                <a:ea typeface="Tahoma" panose="020B0604030504040204" pitchFamily="34" charset="0"/>
                <a:cs typeface="Tahoma" panose="020B0604030504040204" pitchFamily="34" charset="0"/>
              </a:rPr>
              <a:t>-</a:t>
            </a:r>
            <a:r>
              <a:rPr lang="vi-VN" sz="2500" b="1" dirty="0">
                <a:solidFill>
                  <a:srgbClr val="0033CC"/>
                </a:solidFill>
                <a:latin typeface="Tahoma" panose="020B0604030504040204" pitchFamily="34" charset="0"/>
                <a:ea typeface="Tahoma" panose="020B0604030504040204" pitchFamily="34" charset="0"/>
                <a:cs typeface="Tahoma" panose="020B0604030504040204" pitchFamily="34" charset="0"/>
              </a:rPr>
              <a:t> NHÔM CỦA TẬP ĐOÀN CÔNG NGHIỆP THAN </a:t>
            </a:r>
            <a:r>
              <a:rPr lang="en-US" sz="2500" b="1" dirty="0">
                <a:solidFill>
                  <a:srgbClr val="0033CC"/>
                </a:solidFill>
                <a:latin typeface="Tahoma" panose="020B0604030504040204" pitchFamily="34" charset="0"/>
                <a:ea typeface="Tahoma" panose="020B0604030504040204" pitchFamily="34" charset="0"/>
                <a:cs typeface="Tahoma" panose="020B0604030504040204" pitchFamily="34" charset="0"/>
              </a:rPr>
              <a:t>-</a:t>
            </a:r>
            <a:r>
              <a:rPr lang="vi-VN" sz="2500" b="1" dirty="0">
                <a:solidFill>
                  <a:srgbClr val="0033CC"/>
                </a:solidFill>
                <a:latin typeface="Tahoma" panose="020B0604030504040204" pitchFamily="34" charset="0"/>
                <a:ea typeface="Tahoma" panose="020B0604030504040204" pitchFamily="34" charset="0"/>
                <a:cs typeface="Tahoma" panose="020B0604030504040204" pitchFamily="34" charset="0"/>
              </a:rPr>
              <a:t> KHOÁNG SẢN VIỆT NAM</a:t>
            </a:r>
          </a:p>
          <a:p>
            <a:endParaRPr lang="en-US" sz="2800" b="1" dirty="0">
              <a:solidFill>
                <a:srgbClr val="0099FF"/>
              </a:solidFill>
            </a:endParaRPr>
          </a:p>
          <a:p>
            <a:endParaRPr lang="en-US" sz="2800" b="1" dirty="0">
              <a:solidFill>
                <a:srgbClr val="0099FF"/>
              </a:solidFill>
            </a:endParaRPr>
          </a:p>
          <a:p>
            <a:endParaRPr lang="en-US" sz="2800" b="1" dirty="0">
              <a:solidFill>
                <a:srgbClr val="0099FF"/>
              </a:solidFill>
            </a:endParaRPr>
          </a:p>
          <a:p>
            <a:endParaRPr lang="en-US" sz="2800" b="1" dirty="0">
              <a:solidFill>
                <a:srgbClr val="0099FF"/>
              </a:solidFill>
            </a:endParaRPr>
          </a:p>
          <a:p>
            <a:endParaRPr lang="en-US" sz="2800" dirty="0">
              <a:solidFill>
                <a:srgbClr val="0099FF"/>
              </a:solidFill>
            </a:endParaRPr>
          </a:p>
        </p:txBody>
      </p:sp>
      <p:sp>
        <p:nvSpPr>
          <p:cNvPr id="10" name="Subtitle 1">
            <a:extLst>
              <a:ext uri="{FF2B5EF4-FFF2-40B4-BE49-F238E27FC236}">
                <a16:creationId xmlns:a16="http://schemas.microsoft.com/office/drawing/2014/main" id="{B02F3D16-F412-4724-BD60-E692460BC69B}"/>
              </a:ext>
            </a:extLst>
          </p:cNvPr>
          <p:cNvSpPr txBox="1">
            <a:spLocks/>
          </p:cNvSpPr>
          <p:nvPr/>
        </p:nvSpPr>
        <p:spPr>
          <a:xfrm>
            <a:off x="0" y="6096001"/>
            <a:ext cx="9144000" cy="3810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1" i="1" u="none" strike="noStrike" kern="1200" cap="none" spc="0" normalizeH="0" baseline="0" noProof="0" dirty="0">
                <a:ln>
                  <a:noFill/>
                </a:ln>
                <a:solidFill>
                  <a:srgbClr val="0033CC"/>
                </a:solidFill>
                <a:effectLst/>
                <a:uLnTx/>
                <a:uFillTx/>
                <a:latin typeface="Arial" panose="020B0604020202020204" pitchFamily="34" charset="0"/>
                <a:ea typeface="+mn-ea"/>
                <a:cs typeface="Arial" panose="020B0604020202020204" pitchFamily="34" charset="0"/>
              </a:rPr>
              <a:t>Lâm </a:t>
            </a:r>
            <a:r>
              <a:rPr kumimoji="0" lang="en-US" sz="1800" b="1" i="1"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Đồng</a:t>
            </a:r>
            <a:r>
              <a:rPr kumimoji="0" lang="en-US" sz="1800" b="1" i="1" u="none" strike="noStrike" kern="1200" cap="none" spc="0" normalizeH="0" baseline="0" noProof="0" dirty="0">
                <a:ln>
                  <a:noFill/>
                </a:ln>
                <a:solidFill>
                  <a:srgbClr val="0033CC"/>
                </a:solidFill>
                <a:effectLst/>
                <a:uLnTx/>
                <a:uFillTx/>
                <a:latin typeface="Arial" panose="020B0604020202020204" pitchFamily="34" charset="0"/>
                <a:ea typeface="+mn-ea"/>
                <a:cs typeface="Arial" panose="020B0604020202020204" pitchFamily="34" charset="0"/>
              </a:rPr>
              <a:t>, </a:t>
            </a:r>
            <a:r>
              <a:rPr kumimoji="0" lang="en-US" sz="1800" b="1" i="1"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tháng</a:t>
            </a:r>
            <a:r>
              <a:rPr kumimoji="0" lang="en-US" sz="1800" b="1" i="1" u="none" strike="noStrike" kern="1200" cap="none" spc="0" normalizeH="0" baseline="0" noProof="0" dirty="0">
                <a:ln>
                  <a:noFill/>
                </a:ln>
                <a:solidFill>
                  <a:srgbClr val="0033CC"/>
                </a:solidFill>
                <a:effectLst/>
                <a:uLnTx/>
                <a:uFillTx/>
                <a:latin typeface="Arial" panose="020B0604020202020204" pitchFamily="34" charset="0"/>
                <a:ea typeface="+mn-ea"/>
                <a:cs typeface="Arial" panose="020B0604020202020204" pitchFamily="34" charset="0"/>
              </a:rPr>
              <a:t> </a:t>
            </a:r>
            <a:r>
              <a:rPr lang="en-US" sz="1800" b="1" i="1" dirty="0">
                <a:solidFill>
                  <a:srgbClr val="0033CC"/>
                </a:solidFill>
                <a:latin typeface="Arial" panose="020B0604020202020204" pitchFamily="34" charset="0"/>
                <a:cs typeface="Arial" panose="020B0604020202020204" pitchFamily="34" charset="0"/>
              </a:rPr>
              <a:t>10 </a:t>
            </a:r>
            <a:r>
              <a:rPr kumimoji="0" lang="en-US" sz="1800" b="1" i="1" u="none" strike="noStrike" kern="1200" cap="none" spc="0" normalizeH="0" baseline="0" noProof="0" dirty="0" err="1">
                <a:ln>
                  <a:noFill/>
                </a:ln>
                <a:solidFill>
                  <a:srgbClr val="0033CC"/>
                </a:solidFill>
                <a:effectLst/>
                <a:uLnTx/>
                <a:uFillTx/>
                <a:latin typeface="Arial" panose="020B0604020202020204" pitchFamily="34" charset="0"/>
                <a:ea typeface="+mn-ea"/>
                <a:cs typeface="Arial" panose="020B0604020202020204" pitchFamily="34" charset="0"/>
              </a:rPr>
              <a:t>năm</a:t>
            </a:r>
            <a:r>
              <a:rPr kumimoji="0" lang="en-US" sz="1800" b="1" i="1" u="none" strike="noStrike" kern="1200" cap="none" spc="0" normalizeH="0" baseline="0" noProof="0" dirty="0">
                <a:ln>
                  <a:noFill/>
                </a:ln>
                <a:solidFill>
                  <a:srgbClr val="0033CC"/>
                </a:solidFill>
                <a:effectLst/>
                <a:uLnTx/>
                <a:uFillTx/>
                <a:latin typeface="Arial" panose="020B0604020202020204" pitchFamily="34" charset="0"/>
                <a:ea typeface="+mn-ea"/>
                <a:cs typeface="Arial" panose="020B0604020202020204" pitchFamily="34" charset="0"/>
              </a:rPr>
              <a:t> 2026</a:t>
            </a:r>
            <a:endParaRPr kumimoji="0" lang="en-US" sz="1800" b="0" i="1" u="none" strike="noStrike" kern="1200" cap="none" spc="0" normalizeH="0" baseline="0" noProof="0" dirty="0">
              <a:ln>
                <a:noFill/>
              </a:ln>
              <a:solidFill>
                <a:srgbClr val="0033CC"/>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046668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39B047A-FDEA-71FB-46BF-DF5E39CE0A5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519BB79-8403-BB7F-A9BB-7590649173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8" name="Title 7">
            <a:extLst>
              <a:ext uri="{FF2B5EF4-FFF2-40B4-BE49-F238E27FC236}">
                <a16:creationId xmlns:a16="http://schemas.microsoft.com/office/drawing/2014/main" id="{31626C86-51A3-C7FB-46D7-382DE5965F92}"/>
              </a:ext>
            </a:extLst>
          </p:cNvPr>
          <p:cNvSpPr>
            <a:spLocks noGrp="1"/>
          </p:cNvSpPr>
          <p:nvPr>
            <p:ph type="ctrTitle"/>
          </p:nvPr>
        </p:nvSpPr>
        <p:spPr>
          <a:xfrm>
            <a:off x="1066800" y="-206829"/>
            <a:ext cx="8001000" cy="892628"/>
          </a:xfrm>
        </p:spPr>
        <p:txBody>
          <a:bodyPr>
            <a:normAutofit/>
          </a:bodyPr>
          <a:lstStyle/>
          <a:p>
            <a:pPr algn="l"/>
            <a:r>
              <a:rPr lang="en-US" sz="1400" b="1" dirty="0">
                <a:solidFill>
                  <a:srgbClr val="0033CC"/>
                </a:solidFill>
                <a:latin typeface="Arial" panose="020B0604020202020204" pitchFamily="34" charset="0"/>
                <a:ea typeface="Adobe Gothic Std B" pitchFamily="34" charset="-128"/>
                <a:cs typeface="Arial" panose="020B0604020202020204" pitchFamily="34" charset="0"/>
              </a:rPr>
              <a:t>TẬP ĐOÀN CÔNG NGHIỆP THAN - KHOÁNG SẢN VIỆT NAM</a:t>
            </a:r>
            <a:br>
              <a:rPr lang="en-US" sz="1300" b="1" dirty="0">
                <a:solidFill>
                  <a:srgbClr val="0033CC"/>
                </a:solidFill>
                <a:ea typeface="Adobe Gothic Std B" pitchFamily="34" charset="-128"/>
                <a:cs typeface="Times New Roman" pitchFamily="18" charset="0"/>
              </a:rPr>
            </a:br>
            <a:r>
              <a:rPr lang="en-US" sz="1200" b="1" dirty="0">
                <a:solidFill>
                  <a:srgbClr val="0033CC"/>
                </a:solidFill>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4" name="TextBox 3">
            <a:extLst>
              <a:ext uri="{FF2B5EF4-FFF2-40B4-BE49-F238E27FC236}">
                <a16:creationId xmlns:a16="http://schemas.microsoft.com/office/drawing/2014/main" id="{59081D0C-E9D2-7A9F-8639-24C4AE360732}"/>
              </a:ext>
            </a:extLst>
          </p:cNvPr>
          <p:cNvSpPr txBox="1"/>
          <p:nvPr/>
        </p:nvSpPr>
        <p:spPr>
          <a:xfrm>
            <a:off x="2514600" y="1143000"/>
            <a:ext cx="6248400" cy="461665"/>
          </a:xfrm>
          <a:prstGeom prst="rect">
            <a:avLst/>
          </a:prstGeom>
          <a:noFill/>
        </p:spPr>
        <p:txBody>
          <a:bodyPr wrap="square">
            <a:spAutoFit/>
          </a:bodyPr>
          <a:lstStyle/>
          <a:p>
            <a:r>
              <a:rPr lang="en-US" sz="2400" b="1" dirty="0" err="1">
                <a:solidFill>
                  <a:srgbClr val="C00000"/>
                </a:solidFill>
                <a:latin typeface="Tahoma" panose="020B0604030504040204" pitchFamily="34" charset="0"/>
                <a:ea typeface="Tahoma" panose="020B0604030504040204" pitchFamily="34" charset="0"/>
                <a:cs typeface="Tahoma" panose="020B0604030504040204" pitchFamily="34" charset="0"/>
              </a:rPr>
              <a:t>NỘI</a:t>
            </a:r>
            <a:r>
              <a:rPr lang="en-US" sz="2400" b="1" dirty="0">
                <a:solidFill>
                  <a:srgbClr val="C00000"/>
                </a:solidFill>
                <a:latin typeface="Tahoma" panose="020B0604030504040204" pitchFamily="34" charset="0"/>
                <a:ea typeface="Tahoma" panose="020B0604030504040204" pitchFamily="34" charset="0"/>
                <a:cs typeface="Tahoma" panose="020B0604030504040204" pitchFamily="34" charset="0"/>
              </a:rPr>
              <a:t> DUNG </a:t>
            </a:r>
            <a:r>
              <a:rPr lang="en-US" sz="2400" b="1" dirty="0" err="1">
                <a:solidFill>
                  <a:srgbClr val="C00000"/>
                </a:solidFill>
                <a:latin typeface="Tahoma" panose="020B0604030504040204" pitchFamily="34" charset="0"/>
                <a:ea typeface="Tahoma" panose="020B0604030504040204" pitchFamily="34" charset="0"/>
                <a:cs typeface="Tahoma" panose="020B0604030504040204" pitchFamily="34" charset="0"/>
              </a:rPr>
              <a:t>CỦA</a:t>
            </a:r>
            <a:r>
              <a:rPr lang="en-US" sz="2400" b="1" dirty="0">
                <a:solidFill>
                  <a:srgbClr val="C00000"/>
                </a:solidFill>
                <a:latin typeface="Tahoma" panose="020B0604030504040204" pitchFamily="34" charset="0"/>
                <a:ea typeface="Tahoma" panose="020B0604030504040204" pitchFamily="34" charset="0"/>
                <a:cs typeface="Tahoma" panose="020B0604030504040204" pitchFamily="34" charset="0"/>
              </a:rPr>
              <a:t> BÁO CÁO</a:t>
            </a:r>
          </a:p>
        </p:txBody>
      </p:sp>
      <p:grpSp>
        <p:nvGrpSpPr>
          <p:cNvPr id="15" name="Group 14">
            <a:extLst>
              <a:ext uri="{FF2B5EF4-FFF2-40B4-BE49-F238E27FC236}">
                <a16:creationId xmlns:a16="http://schemas.microsoft.com/office/drawing/2014/main" id="{86F674B2-BC15-BECB-4E31-30EFBE898F2C}"/>
              </a:ext>
            </a:extLst>
          </p:cNvPr>
          <p:cNvGrpSpPr/>
          <p:nvPr/>
        </p:nvGrpSpPr>
        <p:grpSpPr>
          <a:xfrm>
            <a:off x="76200" y="1752600"/>
            <a:ext cx="9067800" cy="4419600"/>
            <a:chOff x="533400" y="1677091"/>
            <a:chExt cx="12039600" cy="4495800"/>
          </a:xfrm>
        </p:grpSpPr>
        <p:graphicFrame>
          <p:nvGraphicFramePr>
            <p:cNvPr id="16" name="Content Placeholder 6">
              <a:extLst>
                <a:ext uri="{FF2B5EF4-FFF2-40B4-BE49-F238E27FC236}">
                  <a16:creationId xmlns:a16="http://schemas.microsoft.com/office/drawing/2014/main" id="{F6AEF66D-4545-D391-C9BE-BCCB0F6A169A}"/>
                </a:ext>
              </a:extLst>
            </p:cNvPr>
            <p:cNvGraphicFramePr>
              <a:graphicFrameLocks/>
            </p:cNvGraphicFramePr>
            <p:nvPr>
              <p:extLst>
                <p:ext uri="{D42A27DB-BD31-4B8C-83A1-F6EECF244321}">
                  <p14:modId xmlns:p14="http://schemas.microsoft.com/office/powerpoint/2010/main" val="323809134"/>
                </p:ext>
              </p:extLst>
            </p:nvPr>
          </p:nvGraphicFramePr>
          <p:xfrm>
            <a:off x="533400" y="1677091"/>
            <a:ext cx="120396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Oval 16">
              <a:extLst>
                <a:ext uri="{FF2B5EF4-FFF2-40B4-BE49-F238E27FC236}">
                  <a16:creationId xmlns:a16="http://schemas.microsoft.com/office/drawing/2014/main" id="{3188ABA5-866C-B3F0-C962-1CDDCABBD066}"/>
                </a:ext>
              </a:extLst>
            </p:cNvPr>
            <p:cNvSpPr/>
            <p:nvPr/>
          </p:nvSpPr>
          <p:spPr>
            <a:xfrm>
              <a:off x="2463510" y="1786704"/>
              <a:ext cx="557328" cy="51868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chemeClr val="accent1"/>
                  </a:solidFill>
                  <a:effectLst>
                    <a:outerShdw blurRad="38100" dist="25400" dir="5400000" algn="ctr" rotWithShape="0">
                      <a:srgbClr val="6E747A">
                        <a:alpha val="43000"/>
                      </a:srgbClr>
                    </a:outerShdw>
                  </a:effectLst>
                </a:rPr>
                <a:t>1</a:t>
              </a:r>
            </a:p>
          </p:txBody>
        </p:sp>
        <p:sp>
          <p:nvSpPr>
            <p:cNvPr id="18" name="Oval 17">
              <a:extLst>
                <a:ext uri="{FF2B5EF4-FFF2-40B4-BE49-F238E27FC236}">
                  <a16:creationId xmlns:a16="http://schemas.microsoft.com/office/drawing/2014/main" id="{F2DBFA93-BF03-5648-8999-BD5D677518C3}"/>
                </a:ext>
              </a:extLst>
            </p:cNvPr>
            <p:cNvSpPr/>
            <p:nvPr/>
          </p:nvSpPr>
          <p:spPr>
            <a:xfrm>
              <a:off x="2433751" y="2721788"/>
              <a:ext cx="587087" cy="51868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chemeClr val="accent1"/>
                  </a:solidFill>
                  <a:effectLst>
                    <a:outerShdw blurRad="38100" dist="25400" dir="5400000" algn="ctr" rotWithShape="0">
                      <a:srgbClr val="6E747A">
                        <a:alpha val="43000"/>
                      </a:srgbClr>
                    </a:outerShdw>
                  </a:effectLst>
                </a:rPr>
                <a:t>2</a:t>
              </a:r>
              <a:endParaRPr lang="en-US" sz="2400" b="1" dirty="0">
                <a:ln w="0"/>
                <a:solidFill>
                  <a:schemeClr val="accent1"/>
                </a:solidFill>
                <a:effectLst>
                  <a:outerShdw blurRad="38100" dist="25400" dir="5400000" algn="ctr" rotWithShape="0">
                    <a:srgbClr val="6E747A">
                      <a:alpha val="43000"/>
                    </a:srgbClr>
                  </a:outerShdw>
                </a:effectLst>
              </a:endParaRPr>
            </a:p>
          </p:txBody>
        </p:sp>
        <p:sp>
          <p:nvSpPr>
            <p:cNvPr id="19" name="Oval 18">
              <a:extLst>
                <a:ext uri="{FF2B5EF4-FFF2-40B4-BE49-F238E27FC236}">
                  <a16:creationId xmlns:a16="http://schemas.microsoft.com/office/drawing/2014/main" id="{4B8EC9CD-D64C-16F5-B5D2-3F4CDDFC4958}"/>
                </a:ext>
              </a:extLst>
            </p:cNvPr>
            <p:cNvSpPr/>
            <p:nvPr/>
          </p:nvSpPr>
          <p:spPr>
            <a:xfrm>
              <a:off x="2433750" y="3656872"/>
              <a:ext cx="587087" cy="51868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chemeClr val="accent1"/>
                  </a:solidFill>
                  <a:effectLst>
                    <a:outerShdw blurRad="38100" dist="25400" dir="5400000" algn="ctr" rotWithShape="0">
                      <a:srgbClr val="6E747A">
                        <a:alpha val="43000"/>
                      </a:srgbClr>
                    </a:outerShdw>
                  </a:effectLst>
                </a:rPr>
                <a:t>3</a:t>
              </a:r>
              <a:endParaRPr lang="en-US" sz="2400" b="1" dirty="0">
                <a:ln w="0"/>
                <a:solidFill>
                  <a:schemeClr val="accent1"/>
                </a:solidFill>
                <a:effectLst>
                  <a:outerShdw blurRad="38100" dist="25400" dir="5400000" algn="ctr" rotWithShape="0">
                    <a:srgbClr val="6E747A">
                      <a:alpha val="43000"/>
                    </a:srgbClr>
                  </a:outerShdw>
                </a:effectLst>
              </a:endParaRPr>
            </a:p>
          </p:txBody>
        </p:sp>
        <p:sp>
          <p:nvSpPr>
            <p:cNvPr id="20" name="Oval 19">
              <a:extLst>
                <a:ext uri="{FF2B5EF4-FFF2-40B4-BE49-F238E27FC236}">
                  <a16:creationId xmlns:a16="http://schemas.microsoft.com/office/drawing/2014/main" id="{6E5F7B91-E5DD-3580-5E1D-1F41FAF2CD19}"/>
                </a:ext>
              </a:extLst>
            </p:cNvPr>
            <p:cNvSpPr/>
            <p:nvPr/>
          </p:nvSpPr>
          <p:spPr>
            <a:xfrm>
              <a:off x="2433030" y="4610426"/>
              <a:ext cx="587087" cy="51868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chemeClr val="accent1"/>
                  </a:solidFill>
                  <a:effectLst>
                    <a:outerShdw blurRad="38100" dist="25400" dir="5400000" algn="ctr" rotWithShape="0">
                      <a:srgbClr val="6E747A">
                        <a:alpha val="43000"/>
                      </a:srgbClr>
                    </a:outerShdw>
                  </a:effectLst>
                </a:rPr>
                <a:t>4</a:t>
              </a:r>
              <a:endParaRPr lang="en-US" sz="2400" b="1" dirty="0">
                <a:ln w="0"/>
                <a:solidFill>
                  <a:schemeClr val="accent1"/>
                </a:solidFill>
                <a:effectLst>
                  <a:outerShdw blurRad="38100" dist="25400" dir="5400000" algn="ctr" rotWithShape="0">
                    <a:srgbClr val="6E747A">
                      <a:alpha val="43000"/>
                    </a:srgbClr>
                  </a:outerShdw>
                </a:effectLst>
              </a:endParaRPr>
            </a:p>
          </p:txBody>
        </p:sp>
        <p:sp>
          <p:nvSpPr>
            <p:cNvPr id="21" name="Oval 20">
              <a:extLst>
                <a:ext uri="{FF2B5EF4-FFF2-40B4-BE49-F238E27FC236}">
                  <a16:creationId xmlns:a16="http://schemas.microsoft.com/office/drawing/2014/main" id="{CA7D6FB4-D560-28BC-FB07-BFECA39E4100}"/>
                </a:ext>
              </a:extLst>
            </p:cNvPr>
            <p:cNvSpPr/>
            <p:nvPr/>
          </p:nvSpPr>
          <p:spPr>
            <a:xfrm>
              <a:off x="2433029" y="5545510"/>
              <a:ext cx="587087" cy="51868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chemeClr val="accent1"/>
                  </a:solidFill>
                  <a:effectLst>
                    <a:outerShdw blurRad="38100" dist="25400" dir="5400000" algn="ctr" rotWithShape="0">
                      <a:srgbClr val="6E747A">
                        <a:alpha val="43000"/>
                      </a:srgbClr>
                    </a:outerShdw>
                  </a:effectLst>
                </a:rPr>
                <a:t>5</a:t>
              </a:r>
              <a:endParaRPr lang="en-US" sz="2400" b="1" dirty="0">
                <a:ln w="0"/>
                <a:solidFill>
                  <a:schemeClr val="accent1"/>
                </a:solidFill>
                <a:effectLst>
                  <a:outerShdw blurRad="38100" dist="25400" dir="5400000" algn="ctr" rotWithShape="0">
                    <a:srgbClr val="6E747A">
                      <a:alpha val="43000"/>
                    </a:srgbClr>
                  </a:outerShdw>
                </a:effectLst>
              </a:endParaRPr>
            </a:p>
          </p:txBody>
        </p:sp>
      </p:grpSp>
    </p:spTree>
    <p:extLst>
      <p:ext uri="{BB962C8B-B14F-4D97-AF65-F5344CB8AC3E}">
        <p14:creationId xmlns:p14="http://schemas.microsoft.com/office/powerpoint/2010/main" val="30852021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25639" y="1670296"/>
            <a:ext cx="2018678" cy="1704491"/>
          </a:xfrm>
          <a:prstGeom prst="roundRect">
            <a:avLst/>
          </a:prstGeom>
          <a:solidFill>
            <a:srgbClr val="E8F1F9"/>
          </a:solidFill>
          <a:ln w="12700">
            <a:solidFill>
              <a:srgbClr val="D7DCE2"/>
            </a:solidFill>
          </a:ln>
        </p:spPr>
        <p:style>
          <a:lnRef idx="1">
            <a:schemeClr val="accent1"/>
          </a:lnRef>
          <a:fillRef idx="3">
            <a:schemeClr val="accent1"/>
          </a:fillRef>
          <a:effectRef idx="2">
            <a:schemeClr val="accent1"/>
          </a:effectRef>
          <a:fontRef idx="minor">
            <a:schemeClr val="lt1"/>
          </a:fontRef>
        </p:style>
        <p:txBody>
          <a:bodyPr lIns="123444" tIns="96012" rIns="123444" bIns="68580" rtlCol="0" anchor="ctr"/>
          <a:lstStyle/>
          <a:p>
            <a:pPr lvl="1">
              <a:spcAft>
                <a:spcPts val="675"/>
              </a:spcAft>
              <a:defRPr sz="1400" b="1">
                <a:solidFill>
                  <a:srgbClr val="275B8F"/>
                </a:solidFill>
                <a:latin typeface="Arial"/>
              </a:defRPr>
            </a:pPr>
            <a:r>
              <a:rPr lang="en-US" sz="1050" dirty="0" err="1">
                <a:solidFill>
                  <a:srgbClr val="FF0000"/>
                </a:solidFill>
              </a:rPr>
              <a:t>VỀ</a:t>
            </a:r>
            <a:r>
              <a:rPr lang="en-US" sz="1050" dirty="0">
                <a:solidFill>
                  <a:srgbClr val="FF0000"/>
                </a:solidFill>
              </a:rPr>
              <a:t> </a:t>
            </a:r>
            <a:r>
              <a:rPr sz="1050" dirty="0">
                <a:solidFill>
                  <a:srgbClr val="FF0000"/>
                </a:solidFill>
              </a:rPr>
              <a:t>TÀI NGUYÊN</a:t>
            </a:r>
          </a:p>
          <a:p>
            <a:pPr algn="ctr">
              <a:lnSpc>
                <a:spcPct val="110000"/>
              </a:lnSpc>
              <a:defRPr sz="1150">
                <a:solidFill>
                  <a:srgbClr val="30373E"/>
                </a:solidFill>
                <a:latin typeface="Arial"/>
              </a:defRPr>
            </a:pPr>
            <a:r>
              <a:rPr sz="863" dirty="0" err="1">
                <a:solidFill>
                  <a:srgbClr val="0000FF"/>
                </a:solidFill>
              </a:rPr>
              <a:t>Nguồn</a:t>
            </a:r>
            <a:r>
              <a:rPr sz="863" dirty="0">
                <a:solidFill>
                  <a:srgbClr val="0000FF"/>
                </a:solidFill>
              </a:rPr>
              <a:t> </a:t>
            </a:r>
            <a:r>
              <a:rPr sz="863" dirty="0" err="1">
                <a:solidFill>
                  <a:srgbClr val="0000FF"/>
                </a:solidFill>
              </a:rPr>
              <a:t>bô-xít</a:t>
            </a:r>
            <a:r>
              <a:rPr sz="863" dirty="0">
                <a:solidFill>
                  <a:srgbClr val="0000FF"/>
                </a:solidFill>
              </a:rPr>
              <a:t> </a:t>
            </a:r>
            <a:r>
              <a:rPr sz="863" dirty="0" err="1">
                <a:solidFill>
                  <a:srgbClr val="0000FF"/>
                </a:solidFill>
              </a:rPr>
              <a:t>lớn</a:t>
            </a:r>
            <a:r>
              <a:rPr sz="863" dirty="0">
                <a:solidFill>
                  <a:srgbClr val="0000FF"/>
                </a:solidFill>
              </a:rPr>
              <a:t>, </a:t>
            </a:r>
            <a:r>
              <a:rPr sz="863" dirty="0" err="1">
                <a:solidFill>
                  <a:srgbClr val="0000FF"/>
                </a:solidFill>
              </a:rPr>
              <a:t>tập</a:t>
            </a:r>
            <a:r>
              <a:rPr sz="863" dirty="0">
                <a:solidFill>
                  <a:srgbClr val="0000FF"/>
                </a:solidFill>
              </a:rPr>
              <a:t> </a:t>
            </a:r>
            <a:r>
              <a:rPr sz="863" dirty="0" err="1">
                <a:solidFill>
                  <a:srgbClr val="0000FF"/>
                </a:solidFill>
              </a:rPr>
              <a:t>trung</a:t>
            </a:r>
            <a:r>
              <a:rPr sz="863" dirty="0">
                <a:solidFill>
                  <a:srgbClr val="0000FF"/>
                </a:solidFill>
              </a:rPr>
              <a:t> </a:t>
            </a:r>
            <a:r>
              <a:rPr sz="863" dirty="0" err="1">
                <a:solidFill>
                  <a:srgbClr val="0000FF"/>
                </a:solidFill>
              </a:rPr>
              <a:t>chủ</a:t>
            </a:r>
            <a:r>
              <a:rPr sz="863" dirty="0">
                <a:solidFill>
                  <a:srgbClr val="0000FF"/>
                </a:solidFill>
              </a:rPr>
              <a:t> </a:t>
            </a:r>
            <a:r>
              <a:rPr sz="863" dirty="0" err="1">
                <a:solidFill>
                  <a:srgbClr val="0000FF"/>
                </a:solidFill>
              </a:rPr>
              <a:t>yếu</a:t>
            </a:r>
            <a:r>
              <a:rPr sz="863" dirty="0">
                <a:solidFill>
                  <a:srgbClr val="0000FF"/>
                </a:solidFill>
              </a:rPr>
              <a:t> </a:t>
            </a:r>
            <a:r>
              <a:rPr sz="863" dirty="0" err="1">
                <a:solidFill>
                  <a:srgbClr val="0000FF"/>
                </a:solidFill>
              </a:rPr>
              <a:t>tại</a:t>
            </a:r>
            <a:r>
              <a:rPr sz="863" dirty="0">
                <a:solidFill>
                  <a:srgbClr val="0000FF"/>
                </a:solidFill>
              </a:rPr>
              <a:t> Tây Nguyên.</a:t>
            </a:r>
            <a:br>
              <a:rPr sz="863" dirty="0">
                <a:solidFill>
                  <a:srgbClr val="0000FF"/>
                </a:solidFill>
              </a:rPr>
            </a:br>
            <a:br>
              <a:rPr sz="863" dirty="0">
                <a:solidFill>
                  <a:srgbClr val="0000FF"/>
                </a:solidFill>
              </a:rPr>
            </a:br>
            <a:r>
              <a:rPr sz="863" dirty="0" err="1">
                <a:solidFill>
                  <a:srgbClr val="0000FF"/>
                </a:solidFill>
              </a:rPr>
              <a:t>Tạo</a:t>
            </a:r>
            <a:r>
              <a:rPr sz="863" dirty="0">
                <a:solidFill>
                  <a:srgbClr val="0000FF"/>
                </a:solidFill>
              </a:rPr>
              <a:t> </a:t>
            </a:r>
            <a:r>
              <a:rPr sz="863" dirty="0" err="1">
                <a:solidFill>
                  <a:srgbClr val="0000FF"/>
                </a:solidFill>
              </a:rPr>
              <a:t>tiền</a:t>
            </a:r>
            <a:r>
              <a:rPr sz="863" dirty="0">
                <a:solidFill>
                  <a:srgbClr val="0000FF"/>
                </a:solidFill>
              </a:rPr>
              <a:t> </a:t>
            </a:r>
            <a:r>
              <a:rPr sz="863" dirty="0" err="1">
                <a:solidFill>
                  <a:srgbClr val="0000FF"/>
                </a:solidFill>
              </a:rPr>
              <a:t>đề</a:t>
            </a:r>
            <a:r>
              <a:rPr sz="863" dirty="0">
                <a:solidFill>
                  <a:srgbClr val="0000FF"/>
                </a:solidFill>
              </a:rPr>
              <a:t> </a:t>
            </a:r>
            <a:r>
              <a:rPr sz="863" dirty="0" err="1">
                <a:solidFill>
                  <a:srgbClr val="0000FF"/>
                </a:solidFill>
              </a:rPr>
              <a:t>phát</a:t>
            </a:r>
            <a:r>
              <a:rPr sz="863" dirty="0">
                <a:solidFill>
                  <a:srgbClr val="0000FF"/>
                </a:solidFill>
              </a:rPr>
              <a:t> </a:t>
            </a:r>
            <a:r>
              <a:rPr sz="863" dirty="0" err="1">
                <a:solidFill>
                  <a:srgbClr val="0000FF"/>
                </a:solidFill>
              </a:rPr>
              <a:t>triển</a:t>
            </a:r>
            <a:r>
              <a:rPr sz="863" dirty="0">
                <a:solidFill>
                  <a:srgbClr val="0000FF"/>
                </a:solidFill>
              </a:rPr>
              <a:t> </a:t>
            </a:r>
            <a:r>
              <a:rPr sz="863" dirty="0" err="1">
                <a:solidFill>
                  <a:srgbClr val="0000FF"/>
                </a:solidFill>
              </a:rPr>
              <a:t>ngành</a:t>
            </a:r>
            <a:r>
              <a:rPr sz="863" dirty="0">
                <a:solidFill>
                  <a:srgbClr val="0000FF"/>
                </a:solidFill>
              </a:rPr>
              <a:t> </a:t>
            </a:r>
            <a:r>
              <a:rPr sz="863" dirty="0" err="1">
                <a:solidFill>
                  <a:srgbClr val="0000FF"/>
                </a:solidFill>
              </a:rPr>
              <a:t>công</a:t>
            </a:r>
            <a:r>
              <a:rPr sz="863" dirty="0">
                <a:solidFill>
                  <a:srgbClr val="0000FF"/>
                </a:solidFill>
              </a:rPr>
              <a:t> </a:t>
            </a:r>
            <a:r>
              <a:rPr sz="863" dirty="0" err="1">
                <a:solidFill>
                  <a:srgbClr val="0000FF"/>
                </a:solidFill>
              </a:rPr>
              <a:t>nghiệp</a:t>
            </a:r>
            <a:r>
              <a:rPr sz="863" dirty="0">
                <a:solidFill>
                  <a:srgbClr val="0000FF"/>
                </a:solidFill>
              </a:rPr>
              <a:t> </a:t>
            </a:r>
            <a:r>
              <a:rPr sz="863" dirty="0" err="1">
                <a:solidFill>
                  <a:srgbClr val="0000FF"/>
                </a:solidFill>
              </a:rPr>
              <a:t>bô-xít</a:t>
            </a:r>
            <a:r>
              <a:rPr sz="863" dirty="0">
                <a:solidFill>
                  <a:srgbClr val="0000FF"/>
                </a:solidFill>
              </a:rPr>
              <a:t> – </a:t>
            </a:r>
            <a:r>
              <a:rPr sz="863" dirty="0" err="1">
                <a:solidFill>
                  <a:srgbClr val="0000FF"/>
                </a:solidFill>
              </a:rPr>
              <a:t>alumin</a:t>
            </a:r>
            <a:r>
              <a:rPr sz="863" dirty="0">
                <a:solidFill>
                  <a:srgbClr val="0000FF"/>
                </a:solidFill>
              </a:rPr>
              <a:t> – </a:t>
            </a:r>
            <a:r>
              <a:rPr sz="863" dirty="0" err="1">
                <a:solidFill>
                  <a:srgbClr val="0000FF"/>
                </a:solidFill>
              </a:rPr>
              <a:t>nhôm</a:t>
            </a:r>
            <a:endParaRPr sz="863" dirty="0">
              <a:solidFill>
                <a:srgbClr val="0000FF"/>
              </a:solidFill>
            </a:endParaRPr>
          </a:p>
        </p:txBody>
      </p:sp>
      <p:sp>
        <p:nvSpPr>
          <p:cNvPr id="5" name="Rounded Rectangle 4"/>
          <p:cNvSpPr/>
          <p:nvPr/>
        </p:nvSpPr>
        <p:spPr>
          <a:xfrm>
            <a:off x="2485408" y="1688467"/>
            <a:ext cx="2328274" cy="1748790"/>
          </a:xfrm>
          <a:prstGeom prst="roundRect">
            <a:avLst/>
          </a:prstGeom>
          <a:solidFill>
            <a:srgbClr val="E8F4EC"/>
          </a:solidFill>
          <a:ln w="12700">
            <a:solidFill>
              <a:srgbClr val="D7DCE2"/>
            </a:solidFill>
          </a:ln>
        </p:spPr>
        <p:style>
          <a:lnRef idx="1">
            <a:schemeClr val="accent1"/>
          </a:lnRef>
          <a:fillRef idx="3">
            <a:schemeClr val="accent1"/>
          </a:fillRef>
          <a:effectRef idx="2">
            <a:schemeClr val="accent1"/>
          </a:effectRef>
          <a:fontRef idx="minor">
            <a:schemeClr val="lt1"/>
          </a:fontRef>
        </p:style>
        <p:txBody>
          <a:bodyPr lIns="123444" tIns="96012" rIns="123444" bIns="68580" rtlCol="0" anchor="ctr"/>
          <a:lstStyle/>
          <a:p>
            <a:pPr algn="ctr">
              <a:spcAft>
                <a:spcPts val="675"/>
              </a:spcAft>
              <a:defRPr sz="1400" b="1">
                <a:solidFill>
                  <a:srgbClr val="377D5B"/>
                </a:solidFill>
                <a:latin typeface="Arial"/>
              </a:defRPr>
            </a:pPr>
            <a:r>
              <a:rPr sz="1000" dirty="0" err="1">
                <a:solidFill>
                  <a:srgbClr val="FF0000"/>
                </a:solidFill>
              </a:rPr>
              <a:t>CHỦ</a:t>
            </a:r>
            <a:r>
              <a:rPr sz="1000" dirty="0">
                <a:solidFill>
                  <a:srgbClr val="FF0000"/>
                </a:solidFill>
              </a:rPr>
              <a:t> TRƯƠNG, ĐỊNH </a:t>
            </a:r>
            <a:r>
              <a:rPr sz="1000" dirty="0" err="1">
                <a:solidFill>
                  <a:srgbClr val="FF0000"/>
                </a:solidFill>
              </a:rPr>
              <a:t>HƯỚNG</a:t>
            </a:r>
            <a:r>
              <a:rPr lang="en-US" sz="1000" dirty="0">
                <a:solidFill>
                  <a:srgbClr val="FF0000"/>
                </a:solidFill>
              </a:rPr>
              <a:t> </a:t>
            </a:r>
            <a:r>
              <a:rPr lang="en-US" sz="1000" dirty="0" err="1">
                <a:solidFill>
                  <a:srgbClr val="FF0000"/>
                </a:solidFill>
              </a:rPr>
              <a:t>CỦA</a:t>
            </a:r>
            <a:r>
              <a:rPr lang="en-US" sz="1000" dirty="0">
                <a:solidFill>
                  <a:srgbClr val="FF0000"/>
                </a:solidFill>
              </a:rPr>
              <a:t> </a:t>
            </a:r>
            <a:r>
              <a:rPr lang="en-US" sz="1000" dirty="0" err="1">
                <a:solidFill>
                  <a:srgbClr val="FF0000"/>
                </a:solidFill>
              </a:rPr>
              <a:t>ĐẢNG</a:t>
            </a:r>
            <a:r>
              <a:rPr lang="en-US" sz="1000" dirty="0">
                <a:solidFill>
                  <a:srgbClr val="FF0000"/>
                </a:solidFill>
              </a:rPr>
              <a:t> </a:t>
            </a:r>
            <a:r>
              <a:rPr lang="en-US" sz="1000" dirty="0" err="1">
                <a:solidFill>
                  <a:srgbClr val="FF0000"/>
                </a:solidFill>
              </a:rPr>
              <a:t>VÀ</a:t>
            </a:r>
            <a:r>
              <a:rPr lang="en-US" sz="1000" dirty="0">
                <a:solidFill>
                  <a:srgbClr val="FF0000"/>
                </a:solidFill>
              </a:rPr>
              <a:t> </a:t>
            </a:r>
            <a:r>
              <a:rPr lang="en-US" sz="1000" dirty="0" err="1">
                <a:solidFill>
                  <a:srgbClr val="FF0000"/>
                </a:solidFill>
              </a:rPr>
              <a:t>NHÀ</a:t>
            </a:r>
            <a:r>
              <a:rPr lang="en-US" sz="1000" dirty="0">
                <a:solidFill>
                  <a:srgbClr val="FF0000"/>
                </a:solidFill>
              </a:rPr>
              <a:t> </a:t>
            </a:r>
            <a:r>
              <a:rPr lang="en-US" sz="1000" dirty="0" err="1">
                <a:solidFill>
                  <a:srgbClr val="FF0000"/>
                </a:solidFill>
              </a:rPr>
              <a:t>NƯỚC</a:t>
            </a:r>
            <a:endParaRPr sz="1000" dirty="0">
              <a:solidFill>
                <a:srgbClr val="FF0000"/>
              </a:solidFill>
            </a:endParaRPr>
          </a:p>
          <a:p>
            <a:pPr algn="ctr">
              <a:lnSpc>
                <a:spcPct val="100000"/>
              </a:lnSpc>
              <a:defRPr sz="1150">
                <a:solidFill>
                  <a:srgbClr val="30373E"/>
                </a:solidFill>
                <a:latin typeface="Arial"/>
              </a:defRPr>
            </a:pPr>
            <a:r>
              <a:rPr lang="en-US" sz="1150" dirty="0" err="1">
                <a:solidFill>
                  <a:srgbClr val="0000FF"/>
                </a:solidFill>
                <a:latin typeface="Arial"/>
              </a:rPr>
              <a:t>về</a:t>
            </a:r>
            <a:r>
              <a:rPr lang="en-US" sz="1150" dirty="0">
                <a:solidFill>
                  <a:srgbClr val="0000FF"/>
                </a:solidFill>
                <a:latin typeface="Arial"/>
              </a:rPr>
              <a:t> </a:t>
            </a:r>
            <a:r>
              <a:rPr lang="en-US" sz="1150" dirty="0" err="1">
                <a:solidFill>
                  <a:srgbClr val="0000FF"/>
                </a:solidFill>
                <a:latin typeface="Arial"/>
              </a:rPr>
              <a:t>thăm</a:t>
            </a:r>
            <a:r>
              <a:rPr lang="en-US" sz="1150" dirty="0">
                <a:solidFill>
                  <a:srgbClr val="0000FF"/>
                </a:solidFill>
                <a:latin typeface="Arial"/>
              </a:rPr>
              <a:t> </a:t>
            </a:r>
            <a:r>
              <a:rPr lang="en-US" sz="1150" dirty="0" err="1">
                <a:solidFill>
                  <a:srgbClr val="0000FF"/>
                </a:solidFill>
                <a:latin typeface="Arial"/>
              </a:rPr>
              <a:t>dò</a:t>
            </a:r>
            <a:r>
              <a:rPr lang="en-US" sz="1150" dirty="0">
                <a:solidFill>
                  <a:srgbClr val="0000FF"/>
                </a:solidFill>
                <a:latin typeface="Arial"/>
              </a:rPr>
              <a:t>, </a:t>
            </a:r>
            <a:r>
              <a:rPr lang="en-US" sz="1150" dirty="0" err="1">
                <a:solidFill>
                  <a:srgbClr val="0000FF"/>
                </a:solidFill>
                <a:latin typeface="Arial"/>
              </a:rPr>
              <a:t>khai</a:t>
            </a:r>
            <a:r>
              <a:rPr lang="en-US" sz="1150" dirty="0">
                <a:solidFill>
                  <a:srgbClr val="0000FF"/>
                </a:solidFill>
                <a:latin typeface="Arial"/>
              </a:rPr>
              <a:t> </a:t>
            </a:r>
            <a:r>
              <a:rPr lang="en-US" sz="1150" dirty="0" err="1">
                <a:solidFill>
                  <a:srgbClr val="0000FF"/>
                </a:solidFill>
                <a:latin typeface="Arial"/>
              </a:rPr>
              <a:t>thác</a:t>
            </a:r>
            <a:r>
              <a:rPr lang="en-US" sz="1150" dirty="0">
                <a:solidFill>
                  <a:srgbClr val="0000FF"/>
                </a:solidFill>
                <a:latin typeface="Arial"/>
              </a:rPr>
              <a:t> </a:t>
            </a:r>
            <a:r>
              <a:rPr lang="en-US" sz="1150" dirty="0" err="1">
                <a:solidFill>
                  <a:srgbClr val="0000FF"/>
                </a:solidFill>
                <a:latin typeface="Arial"/>
              </a:rPr>
              <a:t>bô</a:t>
            </a:r>
            <a:r>
              <a:rPr lang="en-US" sz="1150" dirty="0">
                <a:solidFill>
                  <a:srgbClr val="0000FF"/>
                </a:solidFill>
                <a:latin typeface="Arial"/>
              </a:rPr>
              <a:t> </a:t>
            </a:r>
            <a:r>
              <a:rPr lang="en-US" sz="1150" dirty="0" err="1">
                <a:solidFill>
                  <a:srgbClr val="0000FF"/>
                </a:solidFill>
                <a:latin typeface="Arial"/>
              </a:rPr>
              <a:t>xít</a:t>
            </a:r>
            <a:r>
              <a:rPr lang="en-US" sz="1150" dirty="0">
                <a:solidFill>
                  <a:srgbClr val="0000FF"/>
                </a:solidFill>
                <a:latin typeface="Arial"/>
              </a:rPr>
              <a:t>, </a:t>
            </a:r>
            <a:r>
              <a:rPr lang="en-US" sz="1150" dirty="0" err="1">
                <a:solidFill>
                  <a:srgbClr val="0000FF"/>
                </a:solidFill>
                <a:latin typeface="Arial"/>
              </a:rPr>
              <a:t>chế</a:t>
            </a:r>
            <a:r>
              <a:rPr lang="en-US" sz="1150" dirty="0">
                <a:solidFill>
                  <a:srgbClr val="0000FF"/>
                </a:solidFill>
                <a:latin typeface="Arial"/>
              </a:rPr>
              <a:t> </a:t>
            </a:r>
            <a:r>
              <a:rPr lang="en-US" sz="1150" dirty="0" err="1">
                <a:solidFill>
                  <a:srgbClr val="0000FF"/>
                </a:solidFill>
                <a:latin typeface="Arial"/>
              </a:rPr>
              <a:t>biến</a:t>
            </a:r>
            <a:r>
              <a:rPr lang="en-US" sz="1150" dirty="0">
                <a:solidFill>
                  <a:srgbClr val="0000FF"/>
                </a:solidFill>
                <a:latin typeface="Arial"/>
              </a:rPr>
              <a:t> </a:t>
            </a:r>
            <a:r>
              <a:rPr lang="en-US" sz="1150" dirty="0" err="1">
                <a:solidFill>
                  <a:srgbClr val="0000FF"/>
                </a:solidFill>
                <a:latin typeface="Arial"/>
              </a:rPr>
              <a:t>alumin</a:t>
            </a:r>
            <a:r>
              <a:rPr lang="en-US" sz="1150" dirty="0">
                <a:solidFill>
                  <a:srgbClr val="0000FF"/>
                </a:solidFill>
                <a:latin typeface="Arial"/>
              </a:rPr>
              <a:t> - </a:t>
            </a:r>
            <a:r>
              <a:rPr lang="en-US" sz="1150" dirty="0" err="1">
                <a:solidFill>
                  <a:srgbClr val="0000FF"/>
                </a:solidFill>
                <a:latin typeface="Arial"/>
              </a:rPr>
              <a:t>nhôm</a:t>
            </a:r>
            <a:r>
              <a:rPr lang="en-US" sz="1150" dirty="0">
                <a:solidFill>
                  <a:srgbClr val="0000FF"/>
                </a:solidFill>
                <a:latin typeface="Arial"/>
              </a:rPr>
              <a:t> </a:t>
            </a:r>
            <a:r>
              <a:rPr lang="en-US" sz="1150" dirty="0" err="1">
                <a:solidFill>
                  <a:srgbClr val="0000FF"/>
                </a:solidFill>
                <a:latin typeface="Arial"/>
              </a:rPr>
              <a:t>theo</a:t>
            </a:r>
            <a:r>
              <a:rPr lang="en-US" sz="1150" dirty="0">
                <a:solidFill>
                  <a:srgbClr val="0000FF"/>
                </a:solidFill>
                <a:latin typeface="Arial"/>
              </a:rPr>
              <a:t> </a:t>
            </a:r>
            <a:r>
              <a:rPr lang="en-US" sz="1150" dirty="0" err="1">
                <a:solidFill>
                  <a:srgbClr val="0000FF"/>
                </a:solidFill>
                <a:latin typeface="Arial"/>
              </a:rPr>
              <a:t>hướng</a:t>
            </a:r>
            <a:r>
              <a:rPr lang="en-US" sz="1150" dirty="0">
                <a:solidFill>
                  <a:srgbClr val="0000FF"/>
                </a:solidFill>
                <a:latin typeface="Arial"/>
              </a:rPr>
              <a:t> </a:t>
            </a:r>
            <a:r>
              <a:rPr lang="en-US" sz="1150" dirty="0" err="1">
                <a:solidFill>
                  <a:srgbClr val="0000FF"/>
                </a:solidFill>
                <a:latin typeface="Arial"/>
              </a:rPr>
              <a:t>đồng</a:t>
            </a:r>
            <a:r>
              <a:rPr lang="en-US" sz="1150" dirty="0">
                <a:solidFill>
                  <a:srgbClr val="0000FF"/>
                </a:solidFill>
                <a:latin typeface="Arial"/>
              </a:rPr>
              <a:t> </a:t>
            </a:r>
            <a:r>
              <a:rPr lang="en-US" sz="1150" dirty="0" err="1">
                <a:solidFill>
                  <a:srgbClr val="0000FF"/>
                </a:solidFill>
                <a:latin typeface="Arial"/>
              </a:rPr>
              <a:t>bộ</a:t>
            </a:r>
            <a:r>
              <a:rPr lang="en-US" sz="1150" dirty="0">
                <a:solidFill>
                  <a:srgbClr val="0000FF"/>
                </a:solidFill>
                <a:latin typeface="Arial"/>
              </a:rPr>
              <a:t>, </a:t>
            </a:r>
            <a:r>
              <a:rPr lang="en-US" sz="1150" dirty="0" err="1">
                <a:solidFill>
                  <a:srgbClr val="0000FF"/>
                </a:solidFill>
                <a:latin typeface="Arial"/>
              </a:rPr>
              <a:t>hiện</a:t>
            </a:r>
            <a:r>
              <a:rPr lang="en-US" sz="1150" dirty="0">
                <a:solidFill>
                  <a:srgbClr val="0000FF"/>
                </a:solidFill>
                <a:latin typeface="Arial"/>
              </a:rPr>
              <a:t> </a:t>
            </a:r>
            <a:r>
              <a:rPr lang="en-US" sz="1150" dirty="0" err="1">
                <a:solidFill>
                  <a:srgbClr val="0000FF"/>
                </a:solidFill>
                <a:latin typeface="Arial"/>
              </a:rPr>
              <a:t>đại</a:t>
            </a:r>
            <a:r>
              <a:rPr lang="en-US" sz="1150" dirty="0">
                <a:solidFill>
                  <a:srgbClr val="0000FF"/>
                </a:solidFill>
                <a:latin typeface="Arial"/>
              </a:rPr>
              <a:t> </a:t>
            </a:r>
            <a:r>
              <a:rPr lang="en-US" sz="1150" dirty="0" err="1">
                <a:solidFill>
                  <a:srgbClr val="0000FF"/>
                </a:solidFill>
                <a:latin typeface="Arial"/>
              </a:rPr>
              <a:t>với</a:t>
            </a:r>
            <a:r>
              <a:rPr lang="en-US" sz="1150" dirty="0">
                <a:solidFill>
                  <a:srgbClr val="0000FF"/>
                </a:solidFill>
                <a:latin typeface="Arial"/>
              </a:rPr>
              <a:t> </a:t>
            </a:r>
            <a:r>
              <a:rPr lang="en-US" sz="1150" dirty="0" err="1">
                <a:solidFill>
                  <a:srgbClr val="0000FF"/>
                </a:solidFill>
                <a:latin typeface="Arial"/>
              </a:rPr>
              <a:t>quy</a:t>
            </a:r>
            <a:r>
              <a:rPr lang="en-US" sz="1150" dirty="0">
                <a:solidFill>
                  <a:srgbClr val="0000FF"/>
                </a:solidFill>
                <a:latin typeface="Arial"/>
              </a:rPr>
              <a:t> </a:t>
            </a:r>
            <a:r>
              <a:rPr lang="en-US" sz="1150" dirty="0" err="1">
                <a:solidFill>
                  <a:srgbClr val="0000FF"/>
                </a:solidFill>
                <a:latin typeface="Arial"/>
              </a:rPr>
              <a:t>mô</a:t>
            </a:r>
            <a:r>
              <a:rPr lang="en-US" sz="1150" dirty="0">
                <a:solidFill>
                  <a:srgbClr val="0000FF"/>
                </a:solidFill>
                <a:latin typeface="Arial"/>
              </a:rPr>
              <a:t> </a:t>
            </a:r>
            <a:r>
              <a:rPr lang="en-US" sz="1150" dirty="0" err="1">
                <a:solidFill>
                  <a:srgbClr val="0000FF"/>
                </a:solidFill>
                <a:latin typeface="Arial"/>
              </a:rPr>
              <a:t>và</a:t>
            </a:r>
            <a:r>
              <a:rPr lang="en-US" sz="1150" dirty="0">
                <a:solidFill>
                  <a:srgbClr val="0000FF"/>
                </a:solidFill>
                <a:latin typeface="Arial"/>
              </a:rPr>
              <a:t> </a:t>
            </a:r>
            <a:r>
              <a:rPr lang="en-US" sz="1150" dirty="0" err="1">
                <a:solidFill>
                  <a:srgbClr val="0000FF"/>
                </a:solidFill>
                <a:latin typeface="Arial"/>
              </a:rPr>
              <a:t>lộ</a:t>
            </a:r>
            <a:r>
              <a:rPr lang="en-US" sz="1150" dirty="0">
                <a:solidFill>
                  <a:srgbClr val="0000FF"/>
                </a:solidFill>
                <a:latin typeface="Arial"/>
              </a:rPr>
              <a:t> </a:t>
            </a:r>
            <a:r>
              <a:rPr lang="en-US" sz="1150" dirty="0" err="1">
                <a:solidFill>
                  <a:srgbClr val="0000FF"/>
                </a:solidFill>
                <a:latin typeface="Arial"/>
              </a:rPr>
              <a:t>trình</a:t>
            </a:r>
            <a:r>
              <a:rPr lang="en-US" sz="1150" dirty="0">
                <a:solidFill>
                  <a:srgbClr val="0000FF"/>
                </a:solidFill>
                <a:latin typeface="Arial"/>
              </a:rPr>
              <a:t> </a:t>
            </a:r>
            <a:r>
              <a:rPr lang="en-US" sz="1150" dirty="0" err="1">
                <a:solidFill>
                  <a:srgbClr val="0000FF"/>
                </a:solidFill>
                <a:latin typeface="Arial"/>
              </a:rPr>
              <a:t>phù</a:t>
            </a:r>
            <a:r>
              <a:rPr lang="en-US" sz="1150" dirty="0">
                <a:solidFill>
                  <a:srgbClr val="0000FF"/>
                </a:solidFill>
                <a:latin typeface="Arial"/>
              </a:rPr>
              <a:t> </a:t>
            </a:r>
            <a:r>
              <a:rPr lang="en-US" sz="1150" dirty="0" err="1">
                <a:solidFill>
                  <a:srgbClr val="0000FF"/>
                </a:solidFill>
                <a:latin typeface="Arial"/>
              </a:rPr>
              <a:t>hợp</a:t>
            </a:r>
            <a:r>
              <a:rPr lang="en-US" sz="1150" dirty="0">
                <a:solidFill>
                  <a:srgbClr val="0000FF"/>
                </a:solidFill>
                <a:latin typeface="Arial"/>
              </a:rPr>
              <a:t>, </a:t>
            </a:r>
            <a:r>
              <a:rPr lang="en-US" sz="1150" dirty="0" err="1">
                <a:solidFill>
                  <a:srgbClr val="0000FF"/>
                </a:solidFill>
                <a:latin typeface="Arial"/>
              </a:rPr>
              <a:t>gắn</a:t>
            </a:r>
            <a:r>
              <a:rPr lang="en-US" sz="1150" dirty="0">
                <a:solidFill>
                  <a:srgbClr val="0000FF"/>
                </a:solidFill>
                <a:latin typeface="Arial"/>
              </a:rPr>
              <a:t> </a:t>
            </a:r>
            <a:r>
              <a:rPr lang="en-US" sz="1150" dirty="0" err="1">
                <a:solidFill>
                  <a:srgbClr val="0000FF"/>
                </a:solidFill>
                <a:latin typeface="Arial"/>
              </a:rPr>
              <a:t>với</a:t>
            </a:r>
            <a:r>
              <a:rPr lang="en-US" sz="1150" dirty="0">
                <a:solidFill>
                  <a:srgbClr val="0000FF"/>
                </a:solidFill>
                <a:latin typeface="Arial"/>
              </a:rPr>
              <a:t> </a:t>
            </a:r>
            <a:r>
              <a:rPr lang="en-US" sz="1150" dirty="0" err="1">
                <a:solidFill>
                  <a:srgbClr val="0000FF"/>
                </a:solidFill>
                <a:latin typeface="Arial"/>
              </a:rPr>
              <a:t>phát</a:t>
            </a:r>
            <a:r>
              <a:rPr lang="en-US" sz="1150" dirty="0">
                <a:solidFill>
                  <a:srgbClr val="0000FF"/>
                </a:solidFill>
                <a:latin typeface="Arial"/>
              </a:rPr>
              <a:t> </a:t>
            </a:r>
            <a:r>
              <a:rPr lang="en-US" sz="1150" dirty="0" err="1">
                <a:solidFill>
                  <a:srgbClr val="0000FF"/>
                </a:solidFill>
                <a:latin typeface="Arial"/>
              </a:rPr>
              <a:t>triển</a:t>
            </a:r>
            <a:r>
              <a:rPr lang="en-US" sz="1150" dirty="0">
                <a:solidFill>
                  <a:srgbClr val="0000FF"/>
                </a:solidFill>
                <a:latin typeface="Arial"/>
              </a:rPr>
              <a:t> </a:t>
            </a:r>
            <a:r>
              <a:rPr lang="en-US" sz="1150" dirty="0" err="1">
                <a:solidFill>
                  <a:srgbClr val="0000FF"/>
                </a:solidFill>
                <a:latin typeface="Arial"/>
              </a:rPr>
              <a:t>kinh</a:t>
            </a:r>
            <a:r>
              <a:rPr lang="en-US" sz="1150" dirty="0">
                <a:solidFill>
                  <a:srgbClr val="0000FF"/>
                </a:solidFill>
                <a:latin typeface="Arial"/>
              </a:rPr>
              <a:t> </a:t>
            </a:r>
            <a:r>
              <a:rPr lang="en-US" sz="1150" dirty="0" err="1">
                <a:solidFill>
                  <a:srgbClr val="0000FF"/>
                </a:solidFill>
                <a:latin typeface="Arial"/>
              </a:rPr>
              <a:t>tế</a:t>
            </a:r>
            <a:r>
              <a:rPr lang="en-US" sz="1150" dirty="0">
                <a:solidFill>
                  <a:srgbClr val="0000FF"/>
                </a:solidFill>
                <a:latin typeface="Arial"/>
              </a:rPr>
              <a:t> - </a:t>
            </a:r>
            <a:r>
              <a:rPr lang="en-US" sz="1150" dirty="0" err="1">
                <a:solidFill>
                  <a:srgbClr val="0000FF"/>
                </a:solidFill>
                <a:latin typeface="Arial"/>
              </a:rPr>
              <a:t>xã</a:t>
            </a:r>
            <a:r>
              <a:rPr lang="en-US" sz="1150" dirty="0">
                <a:solidFill>
                  <a:srgbClr val="0000FF"/>
                </a:solidFill>
                <a:latin typeface="Arial"/>
              </a:rPr>
              <a:t> </a:t>
            </a:r>
            <a:r>
              <a:rPr lang="en-US" sz="1150" dirty="0" err="1">
                <a:solidFill>
                  <a:srgbClr val="0000FF"/>
                </a:solidFill>
                <a:latin typeface="Arial"/>
              </a:rPr>
              <a:t>hội</a:t>
            </a:r>
            <a:r>
              <a:rPr lang="en-US" sz="1150" dirty="0">
                <a:solidFill>
                  <a:srgbClr val="0000FF"/>
                </a:solidFill>
                <a:latin typeface="Arial"/>
              </a:rPr>
              <a:t>, </a:t>
            </a:r>
            <a:r>
              <a:rPr lang="en-US" sz="1150" dirty="0" err="1">
                <a:solidFill>
                  <a:srgbClr val="0000FF"/>
                </a:solidFill>
                <a:latin typeface="Arial"/>
              </a:rPr>
              <a:t>bảo</a:t>
            </a:r>
            <a:r>
              <a:rPr lang="en-US" sz="1150" dirty="0">
                <a:solidFill>
                  <a:srgbClr val="0000FF"/>
                </a:solidFill>
                <a:latin typeface="Arial"/>
              </a:rPr>
              <a:t> </a:t>
            </a:r>
            <a:r>
              <a:rPr lang="en-US" sz="1150" dirty="0" err="1">
                <a:solidFill>
                  <a:srgbClr val="0000FF"/>
                </a:solidFill>
                <a:latin typeface="Arial"/>
              </a:rPr>
              <a:t>đảm</a:t>
            </a:r>
            <a:r>
              <a:rPr lang="en-US" sz="1150" dirty="0">
                <a:solidFill>
                  <a:srgbClr val="0000FF"/>
                </a:solidFill>
                <a:latin typeface="Arial"/>
              </a:rPr>
              <a:t> </a:t>
            </a:r>
            <a:r>
              <a:rPr lang="en-US" sz="1150" dirty="0" err="1">
                <a:solidFill>
                  <a:srgbClr val="0000FF"/>
                </a:solidFill>
                <a:latin typeface="Arial"/>
              </a:rPr>
              <a:t>quốc</a:t>
            </a:r>
            <a:r>
              <a:rPr lang="en-US" sz="1150" dirty="0">
                <a:solidFill>
                  <a:srgbClr val="0000FF"/>
                </a:solidFill>
                <a:latin typeface="Arial"/>
              </a:rPr>
              <a:t> </a:t>
            </a:r>
            <a:r>
              <a:rPr lang="en-US" sz="1150" dirty="0" err="1">
                <a:solidFill>
                  <a:srgbClr val="0000FF"/>
                </a:solidFill>
                <a:latin typeface="Arial"/>
              </a:rPr>
              <a:t>phòng</a:t>
            </a:r>
            <a:r>
              <a:rPr lang="en-US" sz="1150" dirty="0">
                <a:solidFill>
                  <a:srgbClr val="0000FF"/>
                </a:solidFill>
                <a:latin typeface="Arial"/>
              </a:rPr>
              <a:t>, an </a:t>
            </a:r>
            <a:r>
              <a:rPr lang="en-US" sz="1150" dirty="0" err="1">
                <a:solidFill>
                  <a:srgbClr val="0000FF"/>
                </a:solidFill>
                <a:latin typeface="Arial"/>
              </a:rPr>
              <a:t>ninh</a:t>
            </a:r>
            <a:r>
              <a:rPr lang="en-US" sz="1150" dirty="0">
                <a:solidFill>
                  <a:srgbClr val="0000FF"/>
                </a:solidFill>
                <a:latin typeface="Arial"/>
              </a:rPr>
              <a:t> </a:t>
            </a:r>
            <a:r>
              <a:rPr lang="en-US" sz="1150" dirty="0" err="1">
                <a:solidFill>
                  <a:srgbClr val="0000FF"/>
                </a:solidFill>
                <a:latin typeface="Arial"/>
              </a:rPr>
              <a:t>khu</a:t>
            </a:r>
            <a:r>
              <a:rPr lang="en-US" sz="1150" dirty="0">
                <a:solidFill>
                  <a:srgbClr val="0000FF"/>
                </a:solidFill>
                <a:latin typeface="Arial"/>
              </a:rPr>
              <a:t> </a:t>
            </a:r>
            <a:r>
              <a:rPr lang="en-US" sz="1150" dirty="0" err="1">
                <a:solidFill>
                  <a:srgbClr val="0000FF"/>
                </a:solidFill>
                <a:latin typeface="Arial"/>
              </a:rPr>
              <a:t>vực</a:t>
            </a:r>
            <a:r>
              <a:rPr lang="en-US" sz="1150" dirty="0">
                <a:solidFill>
                  <a:srgbClr val="0000FF"/>
                </a:solidFill>
                <a:latin typeface="Arial"/>
              </a:rPr>
              <a:t> Tây Nguyên</a:t>
            </a:r>
            <a:endParaRPr sz="1000" dirty="0">
              <a:solidFill>
                <a:srgbClr val="0000FF"/>
              </a:solidFill>
            </a:endParaRPr>
          </a:p>
        </p:txBody>
      </p:sp>
      <p:sp>
        <p:nvSpPr>
          <p:cNvPr id="6" name="Rounded Rectangle 5"/>
          <p:cNvSpPr/>
          <p:nvPr/>
        </p:nvSpPr>
        <p:spPr>
          <a:xfrm>
            <a:off x="4854773" y="1757293"/>
            <a:ext cx="3813048" cy="1617494"/>
          </a:xfrm>
          <a:prstGeom prst="roundRect">
            <a:avLst/>
          </a:prstGeom>
          <a:solidFill>
            <a:srgbClr val="FAEFE2"/>
          </a:solidFill>
          <a:ln w="12700">
            <a:solidFill>
              <a:srgbClr val="D7DCE2"/>
            </a:solidFill>
          </a:ln>
        </p:spPr>
        <p:style>
          <a:lnRef idx="1">
            <a:schemeClr val="accent1"/>
          </a:lnRef>
          <a:fillRef idx="3">
            <a:schemeClr val="accent1"/>
          </a:fillRef>
          <a:effectRef idx="2">
            <a:schemeClr val="accent1"/>
          </a:effectRef>
          <a:fontRef idx="minor">
            <a:schemeClr val="lt1"/>
          </a:fontRef>
        </p:style>
        <p:txBody>
          <a:bodyPr lIns="123444" tIns="96012" rIns="123444" bIns="68580" rtlCol="0" anchor="ctr"/>
          <a:lstStyle/>
          <a:p>
            <a:pPr algn="ctr">
              <a:spcAft>
                <a:spcPts val="675"/>
              </a:spcAft>
              <a:defRPr sz="1400" b="1">
                <a:solidFill>
                  <a:srgbClr val="CD772A"/>
                </a:solidFill>
                <a:latin typeface="Arial"/>
              </a:defRPr>
            </a:pPr>
            <a:r>
              <a:rPr lang="en-US" sz="1050" dirty="0">
                <a:solidFill>
                  <a:srgbClr val="FF0000"/>
                </a:solidFill>
              </a:rPr>
              <a:t>THÀNH CÔNG </a:t>
            </a:r>
            <a:r>
              <a:rPr lang="en-US" sz="1050" dirty="0" err="1">
                <a:solidFill>
                  <a:srgbClr val="FF0000"/>
                </a:solidFill>
              </a:rPr>
              <a:t>TRIỂN</a:t>
            </a:r>
            <a:r>
              <a:rPr lang="en-US" sz="1050" dirty="0">
                <a:solidFill>
                  <a:srgbClr val="FF0000"/>
                </a:solidFill>
              </a:rPr>
              <a:t> KHAI 02 </a:t>
            </a:r>
            <a:r>
              <a:rPr lang="en-US" sz="1050" dirty="0" err="1">
                <a:solidFill>
                  <a:srgbClr val="FF0000"/>
                </a:solidFill>
              </a:rPr>
              <a:t>DỰ</a:t>
            </a:r>
            <a:r>
              <a:rPr lang="en-US" sz="1050" dirty="0">
                <a:solidFill>
                  <a:srgbClr val="FF0000"/>
                </a:solidFill>
              </a:rPr>
              <a:t> </a:t>
            </a:r>
            <a:r>
              <a:rPr lang="en-US" sz="1050" dirty="0" err="1">
                <a:solidFill>
                  <a:srgbClr val="FF0000"/>
                </a:solidFill>
              </a:rPr>
              <a:t>ÁN</a:t>
            </a:r>
            <a:r>
              <a:rPr lang="en-US" sz="1050" dirty="0">
                <a:solidFill>
                  <a:srgbClr val="FF0000"/>
                </a:solidFill>
              </a:rPr>
              <a:t> </a:t>
            </a:r>
            <a:r>
              <a:rPr lang="en-US" sz="1050" dirty="0" err="1">
                <a:solidFill>
                  <a:srgbClr val="FF0000"/>
                </a:solidFill>
              </a:rPr>
              <a:t>THÍ</a:t>
            </a:r>
            <a:r>
              <a:rPr lang="en-US" sz="1050" dirty="0">
                <a:solidFill>
                  <a:srgbClr val="FF0000"/>
                </a:solidFill>
              </a:rPr>
              <a:t> </a:t>
            </a:r>
            <a:r>
              <a:rPr lang="en-US" sz="1050" dirty="0" err="1">
                <a:solidFill>
                  <a:srgbClr val="FF0000"/>
                </a:solidFill>
              </a:rPr>
              <a:t>ĐIỂM</a:t>
            </a:r>
            <a:r>
              <a:rPr lang="en-US" sz="1050" dirty="0">
                <a:solidFill>
                  <a:srgbClr val="FF0000"/>
                </a:solidFill>
              </a:rPr>
              <a:t> TÂN RAI, </a:t>
            </a:r>
            <a:r>
              <a:rPr lang="en-US" sz="1050" dirty="0" err="1">
                <a:solidFill>
                  <a:srgbClr val="FF0000"/>
                </a:solidFill>
              </a:rPr>
              <a:t>NHÂN</a:t>
            </a:r>
            <a:r>
              <a:rPr lang="en-US" sz="1050" dirty="0">
                <a:solidFill>
                  <a:srgbClr val="FF0000"/>
                </a:solidFill>
              </a:rPr>
              <a:t> </a:t>
            </a:r>
            <a:r>
              <a:rPr lang="en-US" sz="1050" dirty="0" err="1">
                <a:solidFill>
                  <a:srgbClr val="FF0000"/>
                </a:solidFill>
              </a:rPr>
              <a:t>CƠ</a:t>
            </a:r>
            <a:r>
              <a:rPr lang="en-US" sz="1050" dirty="0">
                <a:solidFill>
                  <a:srgbClr val="FF0000"/>
                </a:solidFill>
              </a:rPr>
              <a:t> </a:t>
            </a:r>
            <a:r>
              <a:rPr lang="en-US" sz="1050" dirty="0" err="1">
                <a:solidFill>
                  <a:srgbClr val="FF0000"/>
                </a:solidFill>
              </a:rPr>
              <a:t>CỦA</a:t>
            </a:r>
            <a:r>
              <a:rPr lang="en-US" sz="1050" dirty="0">
                <a:solidFill>
                  <a:srgbClr val="FF0000"/>
                </a:solidFill>
              </a:rPr>
              <a:t> </a:t>
            </a:r>
            <a:r>
              <a:rPr lang="en-US" sz="1050" dirty="0" err="1">
                <a:solidFill>
                  <a:srgbClr val="FF0000"/>
                </a:solidFill>
              </a:rPr>
              <a:t>TKV</a:t>
            </a:r>
            <a:endParaRPr lang="en-US" sz="1050" dirty="0">
              <a:solidFill>
                <a:srgbClr val="FF0000"/>
              </a:solidFill>
            </a:endParaRPr>
          </a:p>
          <a:p>
            <a:pPr algn="ctr">
              <a:spcAft>
                <a:spcPts val="675"/>
              </a:spcAft>
              <a:defRPr sz="1400" b="1">
                <a:solidFill>
                  <a:srgbClr val="CD772A"/>
                </a:solidFill>
                <a:latin typeface="Arial"/>
              </a:defRPr>
            </a:pPr>
            <a:r>
              <a:rPr lang="vi-VN" sz="1000" dirty="0">
                <a:solidFill>
                  <a:srgbClr val="0000FF"/>
                </a:solidFill>
              </a:rPr>
              <a:t>Tạo cơ sở thực tiễn để mở rộng công suất, phát triển sản xuất và chế biến sâu.</a:t>
            </a:r>
            <a:r>
              <a:rPr lang="en-US" sz="1000" dirty="0">
                <a:solidFill>
                  <a:srgbClr val="0000FF"/>
                </a:solidFill>
              </a:rPr>
              <a:t> </a:t>
            </a:r>
            <a:r>
              <a:rPr lang="vi-VN" sz="1000" dirty="0">
                <a:solidFill>
                  <a:srgbClr val="0000FF"/>
                </a:solidFill>
              </a:rPr>
              <a:t>Từng bước hình thành chuỗi </a:t>
            </a:r>
            <a:r>
              <a:rPr lang="en-US" sz="1000" dirty="0" err="1">
                <a:solidFill>
                  <a:srgbClr val="0000FF"/>
                </a:solidFill>
              </a:rPr>
              <a:t>bô</a:t>
            </a:r>
            <a:r>
              <a:rPr lang="en-US" sz="1000" dirty="0">
                <a:solidFill>
                  <a:srgbClr val="0000FF"/>
                </a:solidFill>
              </a:rPr>
              <a:t> </a:t>
            </a:r>
            <a:r>
              <a:rPr lang="en-US" sz="1000" dirty="0" err="1">
                <a:solidFill>
                  <a:srgbClr val="0000FF"/>
                </a:solidFill>
              </a:rPr>
              <a:t>xít</a:t>
            </a:r>
            <a:r>
              <a:rPr lang="en-US" sz="1000" dirty="0">
                <a:solidFill>
                  <a:srgbClr val="0000FF"/>
                </a:solidFill>
              </a:rPr>
              <a:t> – </a:t>
            </a:r>
            <a:r>
              <a:rPr lang="en-US" sz="1000" dirty="0" err="1">
                <a:solidFill>
                  <a:srgbClr val="0000FF"/>
                </a:solidFill>
              </a:rPr>
              <a:t>alumin</a:t>
            </a:r>
            <a:r>
              <a:rPr lang="en-US" sz="1000" dirty="0">
                <a:solidFill>
                  <a:srgbClr val="0000FF"/>
                </a:solidFill>
              </a:rPr>
              <a:t> - </a:t>
            </a:r>
            <a:r>
              <a:rPr lang="en-US" sz="1000" dirty="0" err="1">
                <a:solidFill>
                  <a:srgbClr val="0000FF"/>
                </a:solidFill>
              </a:rPr>
              <a:t>nhôm</a:t>
            </a:r>
            <a:r>
              <a:rPr lang="en-US" sz="1000" dirty="0">
                <a:solidFill>
                  <a:srgbClr val="0000FF"/>
                </a:solidFill>
              </a:rPr>
              <a:t> </a:t>
            </a:r>
            <a:r>
              <a:rPr lang="vi-VN" sz="1000" dirty="0">
                <a:solidFill>
                  <a:srgbClr val="0000FF"/>
                </a:solidFill>
              </a:rPr>
              <a:t>đồng bộ, hiện đại, hiệu quả và bền vững.</a:t>
            </a:r>
          </a:p>
          <a:p>
            <a:pPr algn="ctr">
              <a:spcAft>
                <a:spcPts val="675"/>
              </a:spcAft>
              <a:defRPr sz="1400" b="1">
                <a:solidFill>
                  <a:srgbClr val="CD772A"/>
                </a:solidFill>
                <a:latin typeface="Arial"/>
              </a:defRPr>
            </a:pPr>
            <a:endParaRPr sz="1050" dirty="0">
              <a:solidFill>
                <a:srgbClr val="0066FF"/>
              </a:solidFill>
            </a:endParaRPr>
          </a:p>
        </p:txBody>
      </p:sp>
      <p:sp>
        <p:nvSpPr>
          <p:cNvPr id="13" name="Rounded Rectangle 12"/>
          <p:cNvSpPr/>
          <p:nvPr/>
        </p:nvSpPr>
        <p:spPr>
          <a:xfrm>
            <a:off x="5027615" y="3985529"/>
            <a:ext cx="1131570" cy="425196"/>
          </a:xfrm>
          <a:prstGeom prst="roundRect">
            <a:avLst/>
          </a:prstGeom>
          <a:solidFill>
            <a:srgbClr val="CD7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975" dirty="0" err="1">
                <a:solidFill>
                  <a:srgbClr val="FF0000"/>
                </a:solidFill>
              </a:rPr>
              <a:t>NHÔM</a:t>
            </a:r>
            <a:endParaRPr sz="975" dirty="0">
              <a:solidFill>
                <a:srgbClr val="FF0000"/>
              </a:solidFill>
            </a:endParaRPr>
          </a:p>
        </p:txBody>
      </p:sp>
      <p:sp>
        <p:nvSpPr>
          <p:cNvPr id="14" name="Chevron 13"/>
          <p:cNvSpPr/>
          <p:nvPr/>
        </p:nvSpPr>
        <p:spPr>
          <a:xfrm>
            <a:off x="6236498" y="4054109"/>
            <a:ext cx="260604" cy="288036"/>
          </a:xfrm>
          <a:prstGeom prst="chevron">
            <a:avLst/>
          </a:prstGeom>
          <a:solidFill>
            <a:srgbClr val="A0A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5" name="Rounded Rectangle 14"/>
          <p:cNvSpPr/>
          <p:nvPr/>
        </p:nvSpPr>
        <p:spPr>
          <a:xfrm>
            <a:off x="6621519" y="3991746"/>
            <a:ext cx="1885950" cy="425196"/>
          </a:xfrm>
          <a:prstGeom prst="roundRect">
            <a:avLst/>
          </a:prstGeom>
          <a:solidFill>
            <a:srgbClr val="1430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975" dirty="0" err="1">
                <a:solidFill>
                  <a:srgbClr val="FF0000"/>
                </a:solidFill>
              </a:rPr>
              <a:t>SẢN</a:t>
            </a:r>
            <a:r>
              <a:rPr sz="975" dirty="0">
                <a:solidFill>
                  <a:srgbClr val="FF0000"/>
                </a:solidFill>
              </a:rPr>
              <a:t> </a:t>
            </a:r>
            <a:r>
              <a:rPr sz="975" dirty="0" err="1">
                <a:solidFill>
                  <a:srgbClr val="FF0000"/>
                </a:solidFill>
              </a:rPr>
              <a:t>PHẨM</a:t>
            </a:r>
            <a:r>
              <a:rPr sz="975" dirty="0">
                <a:solidFill>
                  <a:srgbClr val="FF0000"/>
                </a:solidFill>
              </a:rPr>
              <a:t> SAU </a:t>
            </a:r>
            <a:r>
              <a:rPr sz="975" dirty="0" err="1">
                <a:solidFill>
                  <a:srgbClr val="FF0000"/>
                </a:solidFill>
              </a:rPr>
              <a:t>NHÔM</a:t>
            </a:r>
            <a:endParaRPr sz="975" dirty="0">
              <a:solidFill>
                <a:srgbClr val="FF0000"/>
              </a:solidFill>
            </a:endParaRPr>
          </a:p>
        </p:txBody>
      </p:sp>
      <p:pic>
        <p:nvPicPr>
          <p:cNvPr id="17" name="Picture 16">
            <a:extLst>
              <a:ext uri="{FF2B5EF4-FFF2-40B4-BE49-F238E27FC236}">
                <a16:creationId xmlns:a16="http://schemas.microsoft.com/office/drawing/2014/main" id="{9F25C519-E877-E3E3-1515-8FDD029935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18" name="Title 7">
            <a:extLst>
              <a:ext uri="{FF2B5EF4-FFF2-40B4-BE49-F238E27FC236}">
                <a16:creationId xmlns:a16="http://schemas.microsoft.com/office/drawing/2014/main" id="{42443F38-F46E-C066-6167-432932F9DA51}"/>
              </a:ext>
            </a:extLst>
          </p:cNvPr>
          <p:cNvSpPr txBox="1">
            <a:spLocks/>
          </p:cNvSpPr>
          <p:nvPr/>
        </p:nvSpPr>
        <p:spPr>
          <a:xfrm>
            <a:off x="1017133" y="215066"/>
            <a:ext cx="8001000" cy="892628"/>
          </a:xfrm>
          <a:prstGeom prst="rect">
            <a:avLst/>
          </a:prstGeom>
        </p:spPr>
        <p:txBody>
          <a:bodyPr>
            <a:normAutofit/>
          </a:bodyPr>
          <a:lst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400" b="1" dirty="0" err="1">
                <a:solidFill>
                  <a:srgbClr val="0033CC"/>
                </a:solidFill>
                <a:latin typeface="Arial" panose="020B0604020202020204" pitchFamily="34" charset="0"/>
                <a:ea typeface="Adobe Gothic Std B" pitchFamily="34" charset="-128"/>
                <a:cs typeface="Arial" panose="020B0604020202020204" pitchFamily="34" charset="0"/>
              </a:rPr>
              <a:t>TẬP</a:t>
            </a:r>
            <a:r>
              <a:rPr lang="en-US" sz="1400" b="1" dirty="0">
                <a:solidFill>
                  <a:srgbClr val="0033CC"/>
                </a:solidFill>
                <a:latin typeface="Arial" panose="020B0604020202020204" pitchFamily="34" charset="0"/>
                <a:ea typeface="Adobe Gothic Std B" pitchFamily="34" charset="-128"/>
                <a:cs typeface="Arial" panose="020B0604020202020204" pitchFamily="34" charset="0"/>
              </a:rPr>
              <a:t> ĐOÀN CÔNG </a:t>
            </a:r>
            <a:r>
              <a:rPr lang="en-US" sz="1400" b="1" dirty="0" err="1">
                <a:solidFill>
                  <a:srgbClr val="0033CC"/>
                </a:solidFill>
                <a:latin typeface="Arial" panose="020B0604020202020204" pitchFamily="34" charset="0"/>
                <a:ea typeface="Adobe Gothic Std B" pitchFamily="34" charset="-128"/>
                <a:cs typeface="Arial" panose="020B0604020202020204" pitchFamily="34" charset="0"/>
              </a:rPr>
              <a:t>NGHIỆP</a:t>
            </a:r>
            <a:r>
              <a:rPr lang="en-US" sz="1400" b="1" dirty="0">
                <a:solidFill>
                  <a:srgbClr val="0033CC"/>
                </a:solidFill>
                <a:latin typeface="Arial" panose="020B0604020202020204" pitchFamily="34" charset="0"/>
                <a:ea typeface="Adobe Gothic Std B" pitchFamily="34" charset="-128"/>
                <a:cs typeface="Arial" panose="020B0604020202020204" pitchFamily="34" charset="0"/>
              </a:rPr>
              <a:t> THAN - </a:t>
            </a:r>
            <a:r>
              <a:rPr lang="en-US" sz="1400" b="1" dirty="0" err="1">
                <a:solidFill>
                  <a:srgbClr val="0033CC"/>
                </a:solidFill>
                <a:latin typeface="Arial" panose="020B0604020202020204" pitchFamily="34" charset="0"/>
                <a:ea typeface="Adobe Gothic Std B" pitchFamily="34" charset="-128"/>
                <a:cs typeface="Arial" panose="020B0604020202020204" pitchFamily="34" charset="0"/>
              </a:rPr>
              <a:t>KHOÁNG</a:t>
            </a:r>
            <a:r>
              <a:rPr lang="en-US" sz="1400" b="1" dirty="0">
                <a:solidFill>
                  <a:srgbClr val="0033CC"/>
                </a:solidFill>
                <a:latin typeface="Arial" panose="020B0604020202020204" pitchFamily="34" charset="0"/>
                <a:ea typeface="Adobe Gothic Std B" pitchFamily="34" charset="-128"/>
                <a:cs typeface="Arial" panose="020B0604020202020204" pitchFamily="34" charset="0"/>
              </a:rPr>
              <a:t> </a:t>
            </a:r>
            <a:r>
              <a:rPr lang="en-US" sz="1400" b="1" dirty="0" err="1">
                <a:solidFill>
                  <a:srgbClr val="0033CC"/>
                </a:solidFill>
                <a:latin typeface="Arial" panose="020B0604020202020204" pitchFamily="34" charset="0"/>
                <a:ea typeface="Adobe Gothic Std B" pitchFamily="34" charset="-128"/>
                <a:cs typeface="Arial" panose="020B0604020202020204" pitchFamily="34" charset="0"/>
              </a:rPr>
              <a:t>SẢN</a:t>
            </a:r>
            <a:r>
              <a:rPr lang="en-US" sz="1400" b="1" dirty="0">
                <a:solidFill>
                  <a:srgbClr val="0033CC"/>
                </a:solidFill>
                <a:latin typeface="Arial" panose="020B0604020202020204" pitchFamily="34" charset="0"/>
                <a:ea typeface="Adobe Gothic Std B" pitchFamily="34" charset="-128"/>
                <a:cs typeface="Arial" panose="020B0604020202020204" pitchFamily="34" charset="0"/>
              </a:rPr>
              <a:t> VIỆT NAM</a:t>
            </a:r>
            <a:br>
              <a:rPr lang="en-US" sz="1300" b="1" dirty="0">
                <a:solidFill>
                  <a:srgbClr val="0033CC"/>
                </a:solidFill>
                <a:ea typeface="Adobe Gothic Std B" pitchFamily="34" charset="-128"/>
                <a:cs typeface="Times New Roman" pitchFamily="18" charset="0"/>
              </a:rPr>
            </a:br>
            <a:r>
              <a:rPr lang="en-US" sz="1200" b="1" dirty="0">
                <a:solidFill>
                  <a:srgbClr val="0033CC"/>
                </a:solidFill>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20" name="TextBox 19">
            <a:extLst>
              <a:ext uri="{FF2B5EF4-FFF2-40B4-BE49-F238E27FC236}">
                <a16:creationId xmlns:a16="http://schemas.microsoft.com/office/drawing/2014/main" id="{85899689-2892-0D7B-3573-D88067A4DE0A}"/>
              </a:ext>
            </a:extLst>
          </p:cNvPr>
          <p:cNvSpPr txBox="1"/>
          <p:nvPr/>
        </p:nvSpPr>
        <p:spPr>
          <a:xfrm>
            <a:off x="225552" y="934307"/>
            <a:ext cx="8991600" cy="430887"/>
          </a:xfrm>
          <a:prstGeom prst="rect">
            <a:avLst/>
          </a:prstGeom>
          <a:noFill/>
        </p:spPr>
        <p:txBody>
          <a:bodyPr wrap="square">
            <a:spAutoFit/>
          </a:bodyPr>
          <a:lstStyle/>
          <a:p>
            <a:pPr algn="ctr">
              <a:defRPr sz="2400" b="1">
                <a:solidFill>
                  <a:srgbClr val="FFFFFF"/>
                </a:solidFill>
                <a:latin typeface="Arial"/>
              </a:defRPr>
            </a:pPr>
            <a:r>
              <a:rPr lang="en-US" sz="22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ĐẶT</a:t>
            </a:r>
            <a:r>
              <a:rPr lang="en-US" sz="22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2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VẤN</a:t>
            </a:r>
            <a:r>
              <a:rPr lang="en-US" sz="22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2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ĐỀ</a:t>
            </a:r>
            <a:endParaRPr lang="vi-VN" sz="22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a:extLst>
              <a:ext uri="{FF2B5EF4-FFF2-40B4-BE49-F238E27FC236}">
                <a16:creationId xmlns:a16="http://schemas.microsoft.com/office/drawing/2014/main" id="{8A88E486-08DD-4891-DB83-FB05F0E7AD26}"/>
              </a:ext>
            </a:extLst>
          </p:cNvPr>
          <p:cNvSpPr txBox="1"/>
          <p:nvPr/>
        </p:nvSpPr>
        <p:spPr>
          <a:xfrm>
            <a:off x="512669" y="4030398"/>
            <a:ext cx="1200150" cy="392415"/>
          </a:xfrm>
          <a:prstGeom prst="rect">
            <a:avLst/>
          </a:prstGeom>
          <a:noFill/>
        </p:spPr>
        <p:txBody>
          <a:bodyPr wrap="square">
            <a:spAutoFit/>
          </a:bodyPr>
          <a:lstStyle/>
          <a:p>
            <a:pPr>
              <a:defRPr sz="1300" b="1">
                <a:solidFill>
                  <a:srgbClr val="14304E"/>
                </a:solidFill>
                <a:latin typeface="Arial"/>
              </a:defRPr>
            </a:pPr>
            <a:r>
              <a:rPr sz="975" dirty="0" err="1">
                <a:solidFill>
                  <a:srgbClr val="0000FF"/>
                </a:solidFill>
              </a:rPr>
              <a:t>CHUỖI</a:t>
            </a:r>
            <a:r>
              <a:rPr sz="975" dirty="0">
                <a:solidFill>
                  <a:srgbClr val="0000FF"/>
                </a:solidFill>
              </a:rPr>
              <a:t> </a:t>
            </a:r>
            <a:r>
              <a:rPr sz="975" dirty="0" err="1">
                <a:solidFill>
                  <a:srgbClr val="0000FF"/>
                </a:solidFill>
              </a:rPr>
              <a:t>GIÁ</a:t>
            </a:r>
            <a:r>
              <a:rPr sz="975" dirty="0">
                <a:solidFill>
                  <a:srgbClr val="0000FF"/>
                </a:solidFill>
              </a:rPr>
              <a:t> TRỊ </a:t>
            </a:r>
            <a:r>
              <a:rPr sz="975" dirty="0" err="1">
                <a:solidFill>
                  <a:srgbClr val="0000FF"/>
                </a:solidFill>
              </a:rPr>
              <a:t>HƯỚNG</a:t>
            </a:r>
            <a:r>
              <a:rPr sz="975" dirty="0">
                <a:solidFill>
                  <a:srgbClr val="0000FF"/>
                </a:solidFill>
              </a:rPr>
              <a:t> </a:t>
            </a:r>
            <a:r>
              <a:rPr sz="975" dirty="0" err="1">
                <a:solidFill>
                  <a:srgbClr val="0000FF"/>
                </a:solidFill>
              </a:rPr>
              <a:t>TỚI</a:t>
            </a:r>
            <a:endParaRPr sz="975" dirty="0">
              <a:solidFill>
                <a:srgbClr val="0000FF"/>
              </a:solidFill>
            </a:endParaRPr>
          </a:p>
        </p:txBody>
      </p:sp>
      <p:sp>
        <p:nvSpPr>
          <p:cNvPr id="22" name="Rounded Rectangle 8">
            <a:extLst>
              <a:ext uri="{FF2B5EF4-FFF2-40B4-BE49-F238E27FC236}">
                <a16:creationId xmlns:a16="http://schemas.microsoft.com/office/drawing/2014/main" id="{FD10276D-86B9-4690-2966-D34F2DF2B496}"/>
              </a:ext>
            </a:extLst>
          </p:cNvPr>
          <p:cNvSpPr/>
          <p:nvPr/>
        </p:nvSpPr>
        <p:spPr>
          <a:xfrm>
            <a:off x="1850164" y="3999859"/>
            <a:ext cx="1200150" cy="425196"/>
          </a:xfrm>
          <a:prstGeom prst="roundRect">
            <a:avLst/>
          </a:prstGeom>
          <a:solidFill>
            <a:srgbClr val="27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975" dirty="0" err="1">
                <a:solidFill>
                  <a:srgbClr val="FF0000"/>
                </a:solidFill>
              </a:rPr>
              <a:t>BÔ-XÍT</a:t>
            </a:r>
            <a:endParaRPr sz="975" dirty="0">
              <a:solidFill>
                <a:srgbClr val="FF0000"/>
              </a:solidFill>
            </a:endParaRPr>
          </a:p>
        </p:txBody>
      </p:sp>
      <p:sp>
        <p:nvSpPr>
          <p:cNvPr id="23" name="Chevron 9">
            <a:extLst>
              <a:ext uri="{FF2B5EF4-FFF2-40B4-BE49-F238E27FC236}">
                <a16:creationId xmlns:a16="http://schemas.microsoft.com/office/drawing/2014/main" id="{68203971-22C2-E417-B393-275417166854}"/>
              </a:ext>
            </a:extLst>
          </p:cNvPr>
          <p:cNvSpPr/>
          <p:nvPr/>
        </p:nvSpPr>
        <p:spPr>
          <a:xfrm>
            <a:off x="3121296" y="4068439"/>
            <a:ext cx="260604" cy="288036"/>
          </a:xfrm>
          <a:prstGeom prst="chevron">
            <a:avLst/>
          </a:prstGeom>
          <a:solidFill>
            <a:srgbClr val="A0A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Rounded Rectangle 10">
            <a:extLst>
              <a:ext uri="{FF2B5EF4-FFF2-40B4-BE49-F238E27FC236}">
                <a16:creationId xmlns:a16="http://schemas.microsoft.com/office/drawing/2014/main" id="{21F5437E-8FC3-92E4-83B1-054800F23458}"/>
              </a:ext>
            </a:extLst>
          </p:cNvPr>
          <p:cNvSpPr/>
          <p:nvPr/>
        </p:nvSpPr>
        <p:spPr>
          <a:xfrm>
            <a:off x="3413788" y="3976121"/>
            <a:ext cx="1200150" cy="425196"/>
          </a:xfrm>
          <a:prstGeom prst="roundRect">
            <a:avLst/>
          </a:prstGeom>
          <a:solidFill>
            <a:srgbClr val="37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975" dirty="0" err="1">
                <a:solidFill>
                  <a:srgbClr val="FF0000"/>
                </a:solidFill>
              </a:rPr>
              <a:t>ALUMIN</a:t>
            </a:r>
            <a:endParaRPr sz="975" dirty="0">
              <a:solidFill>
                <a:srgbClr val="FF0000"/>
              </a:solidFill>
            </a:endParaRPr>
          </a:p>
        </p:txBody>
      </p:sp>
      <p:sp>
        <p:nvSpPr>
          <p:cNvPr id="25" name="Chevron 11">
            <a:extLst>
              <a:ext uri="{FF2B5EF4-FFF2-40B4-BE49-F238E27FC236}">
                <a16:creationId xmlns:a16="http://schemas.microsoft.com/office/drawing/2014/main" id="{5215ED46-844B-905E-41D8-8ADA2757FF84}"/>
              </a:ext>
            </a:extLst>
          </p:cNvPr>
          <p:cNvSpPr/>
          <p:nvPr/>
        </p:nvSpPr>
        <p:spPr>
          <a:xfrm>
            <a:off x="4690474" y="4054109"/>
            <a:ext cx="260604" cy="288036"/>
          </a:xfrm>
          <a:prstGeom prst="chevron">
            <a:avLst/>
          </a:prstGeom>
          <a:solidFill>
            <a:srgbClr val="A0A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TextBox 26">
            <a:extLst>
              <a:ext uri="{FF2B5EF4-FFF2-40B4-BE49-F238E27FC236}">
                <a16:creationId xmlns:a16="http://schemas.microsoft.com/office/drawing/2014/main" id="{DE3EBF16-84EE-AAAE-B83B-E0B3B07519F5}"/>
              </a:ext>
            </a:extLst>
          </p:cNvPr>
          <p:cNvSpPr txBox="1"/>
          <p:nvPr/>
        </p:nvSpPr>
        <p:spPr>
          <a:xfrm>
            <a:off x="914400" y="4890171"/>
            <a:ext cx="7772399" cy="438582"/>
          </a:xfrm>
          <a:prstGeom prst="rect">
            <a:avLst/>
          </a:prstGeom>
          <a:noFill/>
        </p:spPr>
        <p:txBody>
          <a:bodyPr wrap="square">
            <a:spAutoFit/>
          </a:bodyPr>
          <a:lstStyle/>
          <a:p>
            <a:pPr algn="ctr">
              <a:defRPr sz="1500" b="1">
                <a:solidFill>
                  <a:srgbClr val="FFFFFF"/>
                </a:solidFill>
                <a:latin typeface="Arial"/>
              </a:defRPr>
            </a:pPr>
            <a:r>
              <a:rPr lang="en-US" sz="1125" dirty="0" err="1">
                <a:solidFill>
                  <a:srgbClr val="FF0000"/>
                </a:solidFill>
              </a:rPr>
              <a:t>MỤC</a:t>
            </a:r>
            <a:r>
              <a:rPr lang="en-US" sz="1125" dirty="0">
                <a:solidFill>
                  <a:srgbClr val="FF0000"/>
                </a:solidFill>
              </a:rPr>
              <a:t> </a:t>
            </a:r>
            <a:r>
              <a:rPr lang="en-US" sz="1125" dirty="0" err="1">
                <a:solidFill>
                  <a:srgbClr val="FF0000"/>
                </a:solidFill>
              </a:rPr>
              <a:t>TIÊU</a:t>
            </a:r>
            <a:r>
              <a:rPr lang="en-US" sz="1125" dirty="0">
                <a:solidFill>
                  <a:srgbClr val="FF0000"/>
                </a:solidFill>
              </a:rPr>
              <a:t>:  </a:t>
            </a:r>
            <a:r>
              <a:rPr lang="en-US" sz="1125" dirty="0" err="1">
                <a:solidFill>
                  <a:srgbClr val="FF0000"/>
                </a:solidFill>
              </a:rPr>
              <a:t>Tiếp</a:t>
            </a:r>
            <a:r>
              <a:rPr lang="en-US" sz="1125" dirty="0">
                <a:solidFill>
                  <a:srgbClr val="FF0000"/>
                </a:solidFill>
              </a:rPr>
              <a:t> </a:t>
            </a:r>
            <a:r>
              <a:rPr lang="en-US" sz="1125" dirty="0" err="1">
                <a:solidFill>
                  <a:srgbClr val="FF0000"/>
                </a:solidFill>
              </a:rPr>
              <a:t>tục</a:t>
            </a:r>
            <a:r>
              <a:rPr lang="en-US" sz="1125" dirty="0">
                <a:solidFill>
                  <a:srgbClr val="FF0000"/>
                </a:solidFill>
              </a:rPr>
              <a:t> </a:t>
            </a:r>
            <a:r>
              <a:rPr lang="en-US" sz="1125" dirty="0" err="1">
                <a:solidFill>
                  <a:srgbClr val="FF0000"/>
                </a:solidFill>
              </a:rPr>
              <a:t>nghiên</a:t>
            </a:r>
            <a:r>
              <a:rPr lang="en-US" sz="1125" dirty="0">
                <a:solidFill>
                  <a:srgbClr val="FF0000"/>
                </a:solidFill>
              </a:rPr>
              <a:t> </a:t>
            </a:r>
            <a:r>
              <a:rPr lang="en-US" sz="1125" dirty="0" err="1">
                <a:solidFill>
                  <a:srgbClr val="FF0000"/>
                </a:solidFill>
              </a:rPr>
              <a:t>cứu</a:t>
            </a:r>
            <a:r>
              <a:rPr lang="en-US" sz="1125" dirty="0">
                <a:solidFill>
                  <a:srgbClr val="FF0000"/>
                </a:solidFill>
              </a:rPr>
              <a:t> </a:t>
            </a:r>
            <a:r>
              <a:rPr lang="en-US" sz="1125" dirty="0" err="1">
                <a:solidFill>
                  <a:srgbClr val="FF0000"/>
                </a:solidFill>
              </a:rPr>
              <a:t>mở</a:t>
            </a:r>
            <a:r>
              <a:rPr lang="en-US" sz="1125" dirty="0">
                <a:solidFill>
                  <a:srgbClr val="FF0000"/>
                </a:solidFill>
              </a:rPr>
              <a:t> </a:t>
            </a:r>
            <a:r>
              <a:rPr lang="en-US" sz="1125" dirty="0" err="1">
                <a:solidFill>
                  <a:srgbClr val="FF0000"/>
                </a:solidFill>
              </a:rPr>
              <a:t>rộng</a:t>
            </a:r>
            <a:r>
              <a:rPr lang="en-US" sz="1125" dirty="0">
                <a:solidFill>
                  <a:srgbClr val="FF0000"/>
                </a:solidFill>
              </a:rPr>
              <a:t> </a:t>
            </a:r>
            <a:r>
              <a:rPr lang="en-US" sz="1125" dirty="0" err="1">
                <a:solidFill>
                  <a:srgbClr val="FF0000"/>
                </a:solidFill>
              </a:rPr>
              <a:t>nâng</a:t>
            </a:r>
            <a:r>
              <a:rPr lang="en-US" sz="1125" dirty="0">
                <a:solidFill>
                  <a:srgbClr val="FF0000"/>
                </a:solidFill>
              </a:rPr>
              <a:t> </a:t>
            </a:r>
            <a:r>
              <a:rPr lang="en-US" sz="1125" dirty="0" err="1">
                <a:solidFill>
                  <a:srgbClr val="FF0000"/>
                </a:solidFill>
              </a:rPr>
              <a:t>công</a:t>
            </a:r>
            <a:r>
              <a:rPr lang="en-US" sz="1125" dirty="0">
                <a:solidFill>
                  <a:srgbClr val="FF0000"/>
                </a:solidFill>
              </a:rPr>
              <a:t> </a:t>
            </a:r>
            <a:r>
              <a:rPr lang="en-US" sz="1125" dirty="0" err="1">
                <a:solidFill>
                  <a:srgbClr val="FF0000"/>
                </a:solidFill>
              </a:rPr>
              <a:t>suất</a:t>
            </a:r>
            <a:r>
              <a:rPr lang="en-US" sz="1125" dirty="0">
                <a:solidFill>
                  <a:srgbClr val="FF0000"/>
                </a:solidFill>
              </a:rPr>
              <a:t>, tang </a:t>
            </a:r>
            <a:r>
              <a:rPr lang="en-US" sz="1125" dirty="0" err="1">
                <a:solidFill>
                  <a:srgbClr val="FF0000"/>
                </a:solidFill>
              </a:rPr>
              <a:t>cường</a:t>
            </a:r>
            <a:r>
              <a:rPr lang="en-US" sz="1125" dirty="0">
                <a:solidFill>
                  <a:srgbClr val="FF0000"/>
                </a:solidFill>
              </a:rPr>
              <a:t> </a:t>
            </a:r>
            <a:r>
              <a:rPr lang="en-US" sz="1125" dirty="0" err="1">
                <a:solidFill>
                  <a:srgbClr val="FF0000"/>
                </a:solidFill>
              </a:rPr>
              <a:t>chế</a:t>
            </a:r>
            <a:r>
              <a:rPr lang="en-US" sz="1125" dirty="0">
                <a:solidFill>
                  <a:srgbClr val="FF0000"/>
                </a:solidFill>
              </a:rPr>
              <a:t> </a:t>
            </a:r>
            <a:r>
              <a:rPr lang="en-US" sz="1125" dirty="0" err="1">
                <a:solidFill>
                  <a:srgbClr val="FF0000"/>
                </a:solidFill>
              </a:rPr>
              <a:t>biến</a:t>
            </a:r>
            <a:r>
              <a:rPr lang="en-US" sz="1125" dirty="0">
                <a:solidFill>
                  <a:srgbClr val="FF0000"/>
                </a:solidFill>
              </a:rPr>
              <a:t> </a:t>
            </a:r>
            <a:r>
              <a:rPr lang="en-US" sz="1125" dirty="0" err="1">
                <a:solidFill>
                  <a:srgbClr val="FF0000"/>
                </a:solidFill>
              </a:rPr>
              <a:t>sâu</a:t>
            </a:r>
            <a:r>
              <a:rPr lang="en-US" sz="1125" dirty="0">
                <a:solidFill>
                  <a:srgbClr val="FF0000"/>
                </a:solidFill>
              </a:rPr>
              <a:t>, </a:t>
            </a:r>
            <a:r>
              <a:rPr lang="en-US" sz="1125" dirty="0" err="1">
                <a:solidFill>
                  <a:srgbClr val="FF0000"/>
                </a:solidFill>
              </a:rPr>
              <a:t>hình</a:t>
            </a:r>
            <a:r>
              <a:rPr lang="en-US" sz="1125" dirty="0">
                <a:solidFill>
                  <a:srgbClr val="FF0000"/>
                </a:solidFill>
              </a:rPr>
              <a:t> </a:t>
            </a:r>
            <a:r>
              <a:rPr lang="en-US" sz="1125" dirty="0" err="1">
                <a:solidFill>
                  <a:srgbClr val="FF0000"/>
                </a:solidFill>
              </a:rPr>
              <a:t>thành</a:t>
            </a:r>
            <a:r>
              <a:rPr lang="en-US" sz="1125" dirty="0">
                <a:solidFill>
                  <a:srgbClr val="FF0000"/>
                </a:solidFill>
              </a:rPr>
              <a:t> </a:t>
            </a:r>
            <a:r>
              <a:rPr lang="en-US" sz="1125" dirty="0" err="1">
                <a:solidFill>
                  <a:srgbClr val="FF0000"/>
                </a:solidFill>
              </a:rPr>
              <a:t>chuỗi</a:t>
            </a:r>
            <a:r>
              <a:rPr lang="en-US" sz="1125" dirty="0">
                <a:solidFill>
                  <a:srgbClr val="FF0000"/>
                </a:solidFill>
              </a:rPr>
              <a:t> </a:t>
            </a:r>
            <a:r>
              <a:rPr lang="en-US" sz="1125" dirty="0" err="1">
                <a:solidFill>
                  <a:srgbClr val="FF0000"/>
                </a:solidFill>
              </a:rPr>
              <a:t>bô</a:t>
            </a:r>
            <a:r>
              <a:rPr lang="en-US" sz="1125" dirty="0">
                <a:solidFill>
                  <a:srgbClr val="FF0000"/>
                </a:solidFill>
              </a:rPr>
              <a:t> </a:t>
            </a:r>
            <a:r>
              <a:rPr lang="en-US" sz="1125" dirty="0" err="1">
                <a:solidFill>
                  <a:srgbClr val="FF0000"/>
                </a:solidFill>
              </a:rPr>
              <a:t>xít</a:t>
            </a:r>
            <a:r>
              <a:rPr lang="en-US" sz="1125" dirty="0">
                <a:solidFill>
                  <a:srgbClr val="FF0000"/>
                </a:solidFill>
              </a:rPr>
              <a:t> – </a:t>
            </a:r>
            <a:r>
              <a:rPr lang="en-US" sz="1125" dirty="0" err="1">
                <a:solidFill>
                  <a:srgbClr val="FF0000"/>
                </a:solidFill>
              </a:rPr>
              <a:t>alumin</a:t>
            </a:r>
            <a:r>
              <a:rPr lang="en-US" sz="1125" dirty="0">
                <a:solidFill>
                  <a:srgbClr val="FF0000"/>
                </a:solidFill>
              </a:rPr>
              <a:t> – </a:t>
            </a:r>
            <a:r>
              <a:rPr lang="en-US" sz="1125" dirty="0" err="1">
                <a:solidFill>
                  <a:srgbClr val="FF0000"/>
                </a:solidFill>
              </a:rPr>
              <a:t>nhôm</a:t>
            </a:r>
            <a:r>
              <a:rPr lang="en-US" sz="1125" dirty="0">
                <a:solidFill>
                  <a:srgbClr val="FF0000"/>
                </a:solidFill>
              </a:rPr>
              <a:t> </a:t>
            </a:r>
            <a:r>
              <a:rPr lang="en-US" sz="1125" dirty="0" err="1">
                <a:solidFill>
                  <a:srgbClr val="FF0000"/>
                </a:solidFill>
              </a:rPr>
              <a:t>đồng</a:t>
            </a:r>
            <a:r>
              <a:rPr lang="en-US" sz="1125" dirty="0">
                <a:solidFill>
                  <a:srgbClr val="FF0000"/>
                </a:solidFill>
              </a:rPr>
              <a:t> </a:t>
            </a:r>
            <a:r>
              <a:rPr lang="en-US" sz="1125" dirty="0" err="1">
                <a:solidFill>
                  <a:srgbClr val="FF0000"/>
                </a:solidFill>
              </a:rPr>
              <a:t>bộ</a:t>
            </a:r>
            <a:r>
              <a:rPr lang="en-US" sz="1125" dirty="0">
                <a:solidFill>
                  <a:srgbClr val="FF0000"/>
                </a:solidFill>
              </a:rPr>
              <a:t>, </a:t>
            </a:r>
            <a:r>
              <a:rPr lang="en-US" sz="1125" dirty="0" err="1">
                <a:solidFill>
                  <a:srgbClr val="FF0000"/>
                </a:solidFill>
              </a:rPr>
              <a:t>hiện</a:t>
            </a:r>
            <a:r>
              <a:rPr lang="en-US" sz="1125" dirty="0">
                <a:solidFill>
                  <a:srgbClr val="FF0000"/>
                </a:solidFill>
              </a:rPr>
              <a:t> </a:t>
            </a:r>
            <a:r>
              <a:rPr lang="en-US" sz="1125" dirty="0" err="1">
                <a:solidFill>
                  <a:srgbClr val="FF0000"/>
                </a:solidFill>
              </a:rPr>
              <a:t>đại</a:t>
            </a:r>
            <a:r>
              <a:rPr lang="en-US" sz="1125" dirty="0">
                <a:solidFill>
                  <a:srgbClr val="FF0000"/>
                </a:solidFill>
              </a:rPr>
              <a:t>, </a:t>
            </a:r>
            <a:r>
              <a:rPr lang="en-US" sz="1125" dirty="0" err="1">
                <a:solidFill>
                  <a:srgbClr val="FF0000"/>
                </a:solidFill>
              </a:rPr>
              <a:t>hiệu</a:t>
            </a:r>
            <a:r>
              <a:rPr lang="en-US" sz="1125" dirty="0">
                <a:solidFill>
                  <a:srgbClr val="FF0000"/>
                </a:solidFill>
              </a:rPr>
              <a:t> </a:t>
            </a:r>
            <a:r>
              <a:rPr lang="en-US" sz="1125" dirty="0" err="1">
                <a:solidFill>
                  <a:srgbClr val="FF0000"/>
                </a:solidFill>
              </a:rPr>
              <a:t>quả</a:t>
            </a:r>
            <a:r>
              <a:rPr lang="en-US" sz="1125" dirty="0">
                <a:solidFill>
                  <a:srgbClr val="FF0000"/>
                </a:solidFill>
              </a:rPr>
              <a:t> </a:t>
            </a:r>
            <a:r>
              <a:rPr lang="en-US" sz="1125" dirty="0" err="1">
                <a:solidFill>
                  <a:srgbClr val="FF0000"/>
                </a:solidFill>
              </a:rPr>
              <a:t>và</a:t>
            </a:r>
            <a:r>
              <a:rPr lang="en-US" sz="1125" dirty="0">
                <a:solidFill>
                  <a:srgbClr val="FF0000"/>
                </a:solidFill>
              </a:rPr>
              <a:t> </a:t>
            </a:r>
            <a:r>
              <a:rPr lang="en-US" sz="1125" dirty="0" err="1">
                <a:solidFill>
                  <a:srgbClr val="FF0000"/>
                </a:solidFill>
              </a:rPr>
              <a:t>bền</a:t>
            </a:r>
            <a:r>
              <a:rPr lang="en-US" sz="1125" dirty="0">
                <a:solidFill>
                  <a:srgbClr val="FF0000"/>
                </a:solidFill>
              </a:rPr>
              <a:t> </a:t>
            </a:r>
            <a:r>
              <a:rPr lang="en-US" sz="1125" dirty="0" err="1">
                <a:solidFill>
                  <a:srgbClr val="FF0000"/>
                </a:solidFill>
              </a:rPr>
              <a:t>vững</a:t>
            </a:r>
            <a:r>
              <a:rPr lang="en-US" sz="1125" dirty="0">
                <a:solidFill>
                  <a:srgbClr val="FF0000"/>
                </a:solidFill>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6FBFA2B5-3ECA-482C-8B4F-E2A3BCE48DF2}"/>
              </a:ext>
            </a:extLst>
          </p:cNvPr>
          <p:cNvSpPr>
            <a:spLocks noGrp="1"/>
          </p:cNvSpPr>
          <p:nvPr>
            <p:ph type="subTitle" idx="1"/>
          </p:nvPr>
        </p:nvSpPr>
        <p:spPr>
          <a:xfrm>
            <a:off x="636814" y="2247900"/>
            <a:ext cx="7924800" cy="2362200"/>
          </a:xfrm>
        </p:spPr>
        <p:txBody>
          <a:bodyPr>
            <a:noAutofit/>
          </a:bodyPr>
          <a:lstStyle/>
          <a:p>
            <a:pPr>
              <a:lnSpc>
                <a:spcPct val="160000"/>
              </a:lnSpc>
            </a:pPr>
            <a:r>
              <a:rPr lang="vi-VN"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NHỮNG THÀNH TỰU CỦA TKV TẠI 02 DỰ ÁN THÍ ĐIỂM KHAI THÁC BÔ XÍT - SẢN XUẤT ALUMIN TÂN RAI, NHÂN CƠ</a:t>
            </a:r>
            <a:endParaRPr lang="en-US"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35862586-19D5-497C-87E8-C30BE5293E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F7B14EAC-AF33-4C72-B1B7-5490334D7650}"/>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Tree>
    <p:extLst>
      <p:ext uri="{BB962C8B-B14F-4D97-AF65-F5344CB8AC3E}">
        <p14:creationId xmlns:p14="http://schemas.microsoft.com/office/powerpoint/2010/main" val="1771369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77190" y="1920241"/>
            <a:ext cx="2571750" cy="1405889"/>
          </a:xfrm>
          <a:prstGeom prst="roundRect">
            <a:avLst/>
          </a:prstGeom>
          <a:solidFill>
            <a:srgbClr val="EBF2F9"/>
          </a:solidFill>
          <a:ln>
            <a:solidFill>
              <a:srgbClr val="D6DCE2"/>
            </a:solidFill>
          </a:ln>
        </p:spPr>
        <p:style>
          <a:lnRef idx="1">
            <a:schemeClr val="accent1"/>
          </a:lnRef>
          <a:fillRef idx="3">
            <a:schemeClr val="accent1"/>
          </a:fillRef>
          <a:effectRef idx="2">
            <a:schemeClr val="accent1"/>
          </a:effectRef>
          <a:fontRef idx="minor">
            <a:schemeClr val="lt1"/>
          </a:fontRef>
        </p:style>
        <p:txBody>
          <a:bodyPr lIns="123444" tIns="96012" rIns="123444" rtlCol="0" anchor="ctr"/>
          <a:lstStyle/>
          <a:p>
            <a:pPr algn="ctr">
              <a:spcAft>
                <a:spcPts val="450"/>
              </a:spcAft>
              <a:defRPr sz="1400" b="1">
                <a:solidFill>
                  <a:srgbClr val="2B5B8B"/>
                </a:solidFill>
                <a:latin typeface="Arial"/>
              </a:defRPr>
            </a:pPr>
            <a:r>
              <a:rPr sz="1050" dirty="0" err="1">
                <a:solidFill>
                  <a:srgbClr val="FF0000"/>
                </a:solidFill>
              </a:rPr>
              <a:t>ĐẢNG</a:t>
            </a:r>
            <a:r>
              <a:rPr sz="1050" dirty="0">
                <a:solidFill>
                  <a:srgbClr val="FF0000"/>
                </a:solidFill>
              </a:rPr>
              <a:t>, </a:t>
            </a:r>
            <a:r>
              <a:rPr sz="1050" dirty="0" err="1">
                <a:solidFill>
                  <a:srgbClr val="FF0000"/>
                </a:solidFill>
              </a:rPr>
              <a:t>BỘ</a:t>
            </a:r>
            <a:r>
              <a:rPr sz="1050" dirty="0">
                <a:solidFill>
                  <a:srgbClr val="FF0000"/>
                </a:solidFill>
              </a:rPr>
              <a:t> </a:t>
            </a:r>
            <a:r>
              <a:rPr sz="1050" dirty="0" err="1">
                <a:solidFill>
                  <a:srgbClr val="FF0000"/>
                </a:solidFill>
              </a:rPr>
              <a:t>CHÍNH</a:t>
            </a:r>
            <a:r>
              <a:rPr sz="1050" dirty="0">
                <a:solidFill>
                  <a:srgbClr val="FF0000"/>
                </a:solidFill>
              </a:rPr>
              <a:t> TRỊ</a:t>
            </a:r>
          </a:p>
          <a:p>
            <a:pPr>
              <a:spcAft>
                <a:spcPts val="525"/>
              </a:spcAft>
              <a:defRPr sz="1300" b="1">
                <a:solidFill>
                  <a:srgbClr val="2D343B"/>
                </a:solidFill>
                <a:latin typeface="Arial"/>
              </a:defRPr>
            </a:pPr>
            <a:r>
              <a:rPr sz="975" dirty="0">
                <a:solidFill>
                  <a:srgbClr val="0000FF"/>
                </a:solidFill>
              </a:rPr>
              <a:t>03 </a:t>
            </a:r>
            <a:r>
              <a:rPr sz="975" dirty="0" err="1">
                <a:solidFill>
                  <a:srgbClr val="0000FF"/>
                </a:solidFill>
              </a:rPr>
              <a:t>Nghị</a:t>
            </a:r>
            <a:r>
              <a:rPr sz="975" dirty="0">
                <a:solidFill>
                  <a:srgbClr val="0000FF"/>
                </a:solidFill>
              </a:rPr>
              <a:t> </a:t>
            </a:r>
            <a:r>
              <a:rPr sz="975" dirty="0" err="1">
                <a:solidFill>
                  <a:srgbClr val="0000FF"/>
                </a:solidFill>
              </a:rPr>
              <a:t>quyết</a:t>
            </a:r>
            <a:r>
              <a:rPr lang="en-US" sz="975" dirty="0">
                <a:solidFill>
                  <a:srgbClr val="0000FF"/>
                </a:solidFill>
              </a:rPr>
              <a:t>, </a:t>
            </a:r>
            <a:r>
              <a:rPr sz="975" dirty="0">
                <a:solidFill>
                  <a:srgbClr val="0000FF"/>
                </a:solidFill>
              </a:rPr>
              <a:t>04 </a:t>
            </a:r>
            <a:r>
              <a:rPr sz="975" dirty="0" err="1">
                <a:solidFill>
                  <a:srgbClr val="0000FF"/>
                </a:solidFill>
              </a:rPr>
              <a:t>văn</a:t>
            </a:r>
            <a:r>
              <a:rPr sz="975" dirty="0">
                <a:solidFill>
                  <a:srgbClr val="0000FF"/>
                </a:solidFill>
              </a:rPr>
              <a:t> </a:t>
            </a:r>
            <a:r>
              <a:rPr sz="975" dirty="0" err="1">
                <a:solidFill>
                  <a:srgbClr val="0000FF"/>
                </a:solidFill>
              </a:rPr>
              <a:t>bản</a:t>
            </a:r>
            <a:r>
              <a:rPr sz="975" dirty="0">
                <a:solidFill>
                  <a:srgbClr val="0000FF"/>
                </a:solidFill>
              </a:rPr>
              <a:t> </a:t>
            </a:r>
            <a:r>
              <a:rPr sz="975" dirty="0" err="1">
                <a:solidFill>
                  <a:srgbClr val="0000FF"/>
                </a:solidFill>
              </a:rPr>
              <a:t>chỉ</a:t>
            </a:r>
            <a:r>
              <a:rPr sz="975" dirty="0">
                <a:solidFill>
                  <a:srgbClr val="0000FF"/>
                </a:solidFill>
              </a:rPr>
              <a:t> </a:t>
            </a:r>
            <a:r>
              <a:rPr sz="975" dirty="0" err="1">
                <a:solidFill>
                  <a:srgbClr val="0000FF"/>
                </a:solidFill>
              </a:rPr>
              <a:t>đạo</a:t>
            </a:r>
            <a:r>
              <a:rPr lang="en-US" sz="975" dirty="0">
                <a:solidFill>
                  <a:srgbClr val="0000FF"/>
                </a:solidFill>
              </a:rPr>
              <a:t> </a:t>
            </a:r>
            <a:r>
              <a:rPr lang="en-US" sz="975" dirty="0" err="1">
                <a:solidFill>
                  <a:srgbClr val="0000FF"/>
                </a:solidFill>
              </a:rPr>
              <a:t>về</a:t>
            </a:r>
            <a:r>
              <a:rPr lang="en-US" sz="975" dirty="0">
                <a:solidFill>
                  <a:srgbClr val="0000FF"/>
                </a:solidFill>
              </a:rPr>
              <a:t> </a:t>
            </a:r>
            <a:r>
              <a:rPr sz="810" dirty="0">
                <a:solidFill>
                  <a:srgbClr val="0000FF"/>
                </a:solidFill>
              </a:rPr>
              <a:t>Định </a:t>
            </a:r>
            <a:r>
              <a:rPr sz="810" dirty="0" err="1">
                <a:solidFill>
                  <a:srgbClr val="0000FF"/>
                </a:solidFill>
              </a:rPr>
              <a:t>hướng</a:t>
            </a:r>
            <a:r>
              <a:rPr sz="810" dirty="0">
                <a:solidFill>
                  <a:srgbClr val="0000FF"/>
                </a:solidFill>
              </a:rPr>
              <a:t> </a:t>
            </a:r>
            <a:r>
              <a:rPr sz="810" dirty="0" err="1">
                <a:solidFill>
                  <a:srgbClr val="0000FF"/>
                </a:solidFill>
              </a:rPr>
              <a:t>phát</a:t>
            </a:r>
            <a:r>
              <a:rPr sz="810" dirty="0">
                <a:solidFill>
                  <a:srgbClr val="0000FF"/>
                </a:solidFill>
              </a:rPr>
              <a:t> </a:t>
            </a:r>
            <a:r>
              <a:rPr sz="810" dirty="0" err="1">
                <a:solidFill>
                  <a:srgbClr val="0000FF"/>
                </a:solidFill>
              </a:rPr>
              <a:t>triển</a:t>
            </a:r>
            <a:r>
              <a:rPr sz="810" dirty="0">
                <a:solidFill>
                  <a:srgbClr val="0000FF"/>
                </a:solidFill>
              </a:rPr>
              <a:t> </a:t>
            </a:r>
            <a:r>
              <a:rPr sz="810" dirty="0" err="1">
                <a:solidFill>
                  <a:srgbClr val="0000FF"/>
                </a:solidFill>
              </a:rPr>
              <a:t>bô-xít</a:t>
            </a:r>
            <a:r>
              <a:rPr sz="810" dirty="0">
                <a:solidFill>
                  <a:srgbClr val="0000FF"/>
                </a:solidFill>
              </a:rPr>
              <a:t> – </a:t>
            </a:r>
            <a:r>
              <a:rPr sz="810" dirty="0" err="1">
                <a:solidFill>
                  <a:srgbClr val="0000FF"/>
                </a:solidFill>
              </a:rPr>
              <a:t>alumin</a:t>
            </a:r>
            <a:r>
              <a:rPr sz="810" dirty="0">
                <a:solidFill>
                  <a:srgbClr val="0000FF"/>
                </a:solidFill>
              </a:rPr>
              <a:t> – </a:t>
            </a:r>
            <a:r>
              <a:rPr sz="810" dirty="0" err="1">
                <a:solidFill>
                  <a:srgbClr val="0000FF"/>
                </a:solidFill>
              </a:rPr>
              <a:t>nhôm</a:t>
            </a:r>
            <a:r>
              <a:rPr sz="810" dirty="0">
                <a:solidFill>
                  <a:srgbClr val="0000FF"/>
                </a:solidFill>
              </a:rPr>
              <a:t>; </a:t>
            </a:r>
            <a:r>
              <a:rPr sz="810" dirty="0" err="1">
                <a:solidFill>
                  <a:srgbClr val="0000FF"/>
                </a:solidFill>
              </a:rPr>
              <a:t>chủ</a:t>
            </a:r>
            <a:r>
              <a:rPr sz="810" dirty="0">
                <a:solidFill>
                  <a:srgbClr val="0000FF"/>
                </a:solidFill>
              </a:rPr>
              <a:t> </a:t>
            </a:r>
            <a:r>
              <a:rPr sz="810" dirty="0" err="1">
                <a:solidFill>
                  <a:srgbClr val="0000FF"/>
                </a:solidFill>
              </a:rPr>
              <a:t>trương</a:t>
            </a:r>
            <a:r>
              <a:rPr sz="810" dirty="0">
                <a:solidFill>
                  <a:srgbClr val="0000FF"/>
                </a:solidFill>
              </a:rPr>
              <a:t> </a:t>
            </a:r>
            <a:r>
              <a:rPr sz="810" dirty="0" err="1">
                <a:solidFill>
                  <a:srgbClr val="0000FF"/>
                </a:solidFill>
              </a:rPr>
              <a:t>đầu</a:t>
            </a:r>
            <a:r>
              <a:rPr sz="810" dirty="0">
                <a:solidFill>
                  <a:srgbClr val="0000FF"/>
                </a:solidFill>
              </a:rPr>
              <a:t> </a:t>
            </a:r>
            <a:r>
              <a:rPr sz="810" dirty="0" err="1">
                <a:solidFill>
                  <a:srgbClr val="0000FF"/>
                </a:solidFill>
              </a:rPr>
              <a:t>tư</a:t>
            </a:r>
            <a:r>
              <a:rPr sz="810" dirty="0">
                <a:solidFill>
                  <a:srgbClr val="0000FF"/>
                </a:solidFill>
              </a:rPr>
              <a:t>, </a:t>
            </a:r>
            <a:r>
              <a:rPr sz="810" dirty="0" err="1">
                <a:solidFill>
                  <a:srgbClr val="0000FF"/>
                </a:solidFill>
              </a:rPr>
              <a:t>triển</a:t>
            </a:r>
            <a:r>
              <a:rPr sz="810" dirty="0">
                <a:solidFill>
                  <a:srgbClr val="0000FF"/>
                </a:solidFill>
              </a:rPr>
              <a:t> </a:t>
            </a:r>
            <a:r>
              <a:rPr sz="810" dirty="0" err="1">
                <a:solidFill>
                  <a:srgbClr val="0000FF"/>
                </a:solidFill>
              </a:rPr>
              <a:t>khai</a:t>
            </a:r>
            <a:r>
              <a:rPr sz="810" dirty="0">
                <a:solidFill>
                  <a:srgbClr val="0000FF"/>
                </a:solidFill>
              </a:rPr>
              <a:t> Tân Rai </a:t>
            </a:r>
            <a:r>
              <a:rPr sz="810" dirty="0" err="1">
                <a:solidFill>
                  <a:srgbClr val="0000FF"/>
                </a:solidFill>
              </a:rPr>
              <a:t>và</a:t>
            </a:r>
            <a:r>
              <a:rPr sz="810" dirty="0">
                <a:solidFill>
                  <a:srgbClr val="0000FF"/>
                </a:solidFill>
              </a:rPr>
              <a:t> </a:t>
            </a:r>
            <a:r>
              <a:rPr sz="810" dirty="0" err="1">
                <a:solidFill>
                  <a:srgbClr val="0000FF"/>
                </a:solidFill>
              </a:rPr>
              <a:t>Nhân</a:t>
            </a:r>
            <a:r>
              <a:rPr sz="810" dirty="0">
                <a:solidFill>
                  <a:srgbClr val="0000FF"/>
                </a:solidFill>
              </a:rPr>
              <a:t> </a:t>
            </a:r>
            <a:r>
              <a:rPr sz="810" dirty="0" err="1">
                <a:solidFill>
                  <a:srgbClr val="0000FF"/>
                </a:solidFill>
              </a:rPr>
              <a:t>Cơ</a:t>
            </a:r>
            <a:r>
              <a:rPr sz="810" dirty="0">
                <a:solidFill>
                  <a:srgbClr val="0000FF"/>
                </a:solidFill>
              </a:rPr>
              <a:t>.</a:t>
            </a:r>
          </a:p>
        </p:txBody>
      </p:sp>
      <p:sp>
        <p:nvSpPr>
          <p:cNvPr id="5" name="Rounded Rectangle 4"/>
          <p:cNvSpPr/>
          <p:nvPr/>
        </p:nvSpPr>
        <p:spPr>
          <a:xfrm>
            <a:off x="3106674" y="1920241"/>
            <a:ext cx="2571750" cy="1405889"/>
          </a:xfrm>
          <a:prstGeom prst="roundRect">
            <a:avLst/>
          </a:prstGeom>
          <a:solidFill>
            <a:srgbClr val="EAF4ED"/>
          </a:solidFill>
          <a:ln>
            <a:solidFill>
              <a:srgbClr val="D6DCE2"/>
            </a:solidFill>
          </a:ln>
        </p:spPr>
        <p:style>
          <a:lnRef idx="1">
            <a:schemeClr val="accent1"/>
          </a:lnRef>
          <a:fillRef idx="3">
            <a:schemeClr val="accent1"/>
          </a:fillRef>
          <a:effectRef idx="2">
            <a:schemeClr val="accent1"/>
          </a:effectRef>
          <a:fontRef idx="minor">
            <a:schemeClr val="lt1"/>
          </a:fontRef>
        </p:style>
        <p:txBody>
          <a:bodyPr lIns="123444" tIns="96012" rIns="123444" rtlCol="0" anchor="ctr"/>
          <a:lstStyle/>
          <a:p>
            <a:pPr algn="ctr">
              <a:spcAft>
                <a:spcPts val="450"/>
              </a:spcAft>
              <a:defRPr sz="1400" b="1">
                <a:solidFill>
                  <a:srgbClr val="347957"/>
                </a:solidFill>
                <a:latin typeface="Arial"/>
              </a:defRPr>
            </a:pPr>
            <a:r>
              <a:rPr sz="1050" dirty="0">
                <a:solidFill>
                  <a:srgbClr val="FF0000"/>
                </a:solidFill>
              </a:rPr>
              <a:t>QUỐC </a:t>
            </a:r>
            <a:r>
              <a:rPr sz="1050" dirty="0" err="1">
                <a:solidFill>
                  <a:srgbClr val="FF0000"/>
                </a:solidFill>
              </a:rPr>
              <a:t>HỘI</a:t>
            </a:r>
            <a:endParaRPr sz="1050" dirty="0">
              <a:solidFill>
                <a:srgbClr val="FF0000"/>
              </a:solidFill>
            </a:endParaRPr>
          </a:p>
          <a:p>
            <a:pPr algn="just">
              <a:spcAft>
                <a:spcPts val="525"/>
              </a:spcAft>
              <a:defRPr sz="1300" b="1">
                <a:solidFill>
                  <a:srgbClr val="2D343B"/>
                </a:solidFill>
                <a:latin typeface="Arial"/>
              </a:defRPr>
            </a:pPr>
            <a:r>
              <a:rPr sz="975" dirty="0" err="1">
                <a:solidFill>
                  <a:srgbClr val="0000FF"/>
                </a:solidFill>
              </a:rPr>
              <a:t>Nghị</a:t>
            </a:r>
            <a:r>
              <a:rPr sz="975" dirty="0">
                <a:solidFill>
                  <a:srgbClr val="0000FF"/>
                </a:solidFill>
              </a:rPr>
              <a:t> </a:t>
            </a:r>
            <a:r>
              <a:rPr sz="975" dirty="0" err="1">
                <a:solidFill>
                  <a:srgbClr val="0000FF"/>
                </a:solidFill>
              </a:rPr>
              <a:t>quyết</a:t>
            </a:r>
            <a:r>
              <a:rPr sz="975" dirty="0">
                <a:solidFill>
                  <a:srgbClr val="0000FF"/>
                </a:solidFill>
              </a:rPr>
              <a:t> 775/NQ-</a:t>
            </a:r>
            <a:r>
              <a:rPr sz="975" dirty="0" err="1">
                <a:solidFill>
                  <a:srgbClr val="0000FF"/>
                </a:solidFill>
              </a:rPr>
              <a:t>UBTVQH13</a:t>
            </a:r>
            <a:br>
              <a:rPr sz="975" dirty="0">
                <a:solidFill>
                  <a:srgbClr val="0000FF"/>
                </a:solidFill>
              </a:rPr>
            </a:br>
            <a:r>
              <a:rPr sz="975" dirty="0">
                <a:solidFill>
                  <a:srgbClr val="0000FF"/>
                </a:solidFill>
              </a:rPr>
              <a:t>23/6/2014</a:t>
            </a:r>
            <a:r>
              <a:rPr lang="en-US" sz="975" dirty="0">
                <a:solidFill>
                  <a:srgbClr val="0000FF"/>
                </a:solidFill>
              </a:rPr>
              <a:t>: </a:t>
            </a:r>
            <a:r>
              <a:rPr sz="810" dirty="0" err="1">
                <a:solidFill>
                  <a:srgbClr val="0000FF"/>
                </a:solidFill>
              </a:rPr>
              <a:t>Giám</a:t>
            </a:r>
            <a:r>
              <a:rPr sz="810" dirty="0">
                <a:solidFill>
                  <a:srgbClr val="0000FF"/>
                </a:solidFill>
              </a:rPr>
              <a:t> </a:t>
            </a:r>
            <a:r>
              <a:rPr sz="810" dirty="0" err="1">
                <a:solidFill>
                  <a:srgbClr val="0000FF"/>
                </a:solidFill>
              </a:rPr>
              <a:t>sát</a:t>
            </a:r>
            <a:r>
              <a:rPr sz="810" dirty="0">
                <a:solidFill>
                  <a:srgbClr val="0000FF"/>
                </a:solidFill>
              </a:rPr>
              <a:t> </a:t>
            </a:r>
            <a:r>
              <a:rPr sz="810" dirty="0" err="1">
                <a:solidFill>
                  <a:srgbClr val="0000FF"/>
                </a:solidFill>
              </a:rPr>
              <a:t>hiệu</a:t>
            </a:r>
            <a:r>
              <a:rPr sz="810" dirty="0">
                <a:solidFill>
                  <a:srgbClr val="0000FF"/>
                </a:solidFill>
              </a:rPr>
              <a:t> </a:t>
            </a:r>
            <a:r>
              <a:rPr sz="810" dirty="0" err="1">
                <a:solidFill>
                  <a:srgbClr val="0000FF"/>
                </a:solidFill>
              </a:rPr>
              <a:t>quả</a:t>
            </a:r>
            <a:r>
              <a:rPr sz="810" dirty="0">
                <a:solidFill>
                  <a:srgbClr val="0000FF"/>
                </a:solidFill>
              </a:rPr>
              <a:t> </a:t>
            </a:r>
            <a:r>
              <a:rPr sz="810" dirty="0" err="1">
                <a:solidFill>
                  <a:srgbClr val="0000FF"/>
                </a:solidFill>
              </a:rPr>
              <a:t>tổng</a:t>
            </a:r>
            <a:r>
              <a:rPr sz="810" dirty="0">
                <a:solidFill>
                  <a:srgbClr val="0000FF"/>
                </a:solidFill>
              </a:rPr>
              <a:t> </a:t>
            </a:r>
            <a:r>
              <a:rPr sz="810" dirty="0" err="1">
                <a:solidFill>
                  <a:srgbClr val="0000FF"/>
                </a:solidFill>
              </a:rPr>
              <a:t>thể</a:t>
            </a:r>
            <a:r>
              <a:rPr sz="810" dirty="0">
                <a:solidFill>
                  <a:srgbClr val="0000FF"/>
                </a:solidFill>
              </a:rPr>
              <a:t> </a:t>
            </a:r>
            <a:r>
              <a:rPr sz="810" dirty="0" err="1">
                <a:solidFill>
                  <a:srgbClr val="0000FF"/>
                </a:solidFill>
              </a:rPr>
              <a:t>về</a:t>
            </a:r>
            <a:r>
              <a:rPr sz="810" dirty="0">
                <a:solidFill>
                  <a:srgbClr val="0000FF"/>
                </a:solidFill>
              </a:rPr>
              <a:t> </a:t>
            </a:r>
            <a:r>
              <a:rPr sz="810" dirty="0" err="1">
                <a:solidFill>
                  <a:srgbClr val="0000FF"/>
                </a:solidFill>
              </a:rPr>
              <a:t>kinh</a:t>
            </a:r>
            <a:r>
              <a:rPr sz="810" dirty="0">
                <a:solidFill>
                  <a:srgbClr val="0000FF"/>
                </a:solidFill>
              </a:rPr>
              <a:t> </a:t>
            </a:r>
            <a:r>
              <a:rPr sz="810" dirty="0" err="1">
                <a:solidFill>
                  <a:srgbClr val="0000FF"/>
                </a:solidFill>
              </a:rPr>
              <a:t>tế</a:t>
            </a:r>
            <a:r>
              <a:rPr sz="810" dirty="0">
                <a:solidFill>
                  <a:srgbClr val="0000FF"/>
                </a:solidFill>
              </a:rPr>
              <a:t> – </a:t>
            </a:r>
            <a:r>
              <a:rPr sz="810" dirty="0" err="1">
                <a:solidFill>
                  <a:srgbClr val="0000FF"/>
                </a:solidFill>
              </a:rPr>
              <a:t>xã</a:t>
            </a:r>
            <a:r>
              <a:rPr sz="810" dirty="0">
                <a:solidFill>
                  <a:srgbClr val="0000FF"/>
                </a:solidFill>
              </a:rPr>
              <a:t> </a:t>
            </a:r>
            <a:r>
              <a:rPr sz="810" dirty="0" err="1">
                <a:solidFill>
                  <a:srgbClr val="0000FF"/>
                </a:solidFill>
              </a:rPr>
              <a:t>hội</a:t>
            </a:r>
            <a:r>
              <a:rPr sz="810" dirty="0">
                <a:solidFill>
                  <a:srgbClr val="0000FF"/>
                </a:solidFill>
              </a:rPr>
              <a:t> </a:t>
            </a:r>
            <a:r>
              <a:rPr sz="810" dirty="0" err="1">
                <a:solidFill>
                  <a:srgbClr val="0000FF"/>
                </a:solidFill>
              </a:rPr>
              <a:t>gắn</a:t>
            </a:r>
            <a:r>
              <a:rPr sz="810" dirty="0">
                <a:solidFill>
                  <a:srgbClr val="0000FF"/>
                </a:solidFill>
              </a:rPr>
              <a:t> </a:t>
            </a:r>
            <a:r>
              <a:rPr sz="810" dirty="0" err="1">
                <a:solidFill>
                  <a:srgbClr val="0000FF"/>
                </a:solidFill>
              </a:rPr>
              <a:t>với</a:t>
            </a:r>
            <a:r>
              <a:rPr sz="810" dirty="0">
                <a:solidFill>
                  <a:srgbClr val="0000FF"/>
                </a:solidFill>
              </a:rPr>
              <a:t> </a:t>
            </a:r>
            <a:r>
              <a:rPr sz="810" dirty="0" err="1">
                <a:solidFill>
                  <a:srgbClr val="0000FF"/>
                </a:solidFill>
              </a:rPr>
              <a:t>quốc</a:t>
            </a:r>
            <a:r>
              <a:rPr sz="810" dirty="0">
                <a:solidFill>
                  <a:srgbClr val="0000FF"/>
                </a:solidFill>
              </a:rPr>
              <a:t> </a:t>
            </a:r>
            <a:r>
              <a:rPr sz="810" dirty="0" err="1">
                <a:solidFill>
                  <a:srgbClr val="0000FF"/>
                </a:solidFill>
              </a:rPr>
              <a:t>phòng</a:t>
            </a:r>
            <a:r>
              <a:rPr sz="810" dirty="0">
                <a:solidFill>
                  <a:srgbClr val="0000FF"/>
                </a:solidFill>
              </a:rPr>
              <a:t> – an </a:t>
            </a:r>
            <a:r>
              <a:rPr sz="810" dirty="0" err="1">
                <a:solidFill>
                  <a:srgbClr val="0000FF"/>
                </a:solidFill>
              </a:rPr>
              <a:t>ninh</a:t>
            </a:r>
            <a:r>
              <a:rPr sz="810" dirty="0">
                <a:solidFill>
                  <a:srgbClr val="0000FF"/>
                </a:solidFill>
              </a:rPr>
              <a:t> </a:t>
            </a:r>
            <a:r>
              <a:rPr sz="810" dirty="0" err="1">
                <a:solidFill>
                  <a:srgbClr val="0000FF"/>
                </a:solidFill>
              </a:rPr>
              <a:t>của</a:t>
            </a:r>
            <a:r>
              <a:rPr sz="810" dirty="0">
                <a:solidFill>
                  <a:srgbClr val="0000FF"/>
                </a:solidFill>
              </a:rPr>
              <a:t> 02 </a:t>
            </a:r>
            <a:r>
              <a:rPr sz="810" dirty="0" err="1">
                <a:solidFill>
                  <a:srgbClr val="0000FF"/>
                </a:solidFill>
              </a:rPr>
              <a:t>dự</a:t>
            </a:r>
            <a:r>
              <a:rPr sz="810" dirty="0">
                <a:solidFill>
                  <a:srgbClr val="0000FF"/>
                </a:solidFill>
              </a:rPr>
              <a:t> </a:t>
            </a:r>
            <a:r>
              <a:rPr sz="810" dirty="0" err="1">
                <a:solidFill>
                  <a:srgbClr val="0000FF"/>
                </a:solidFill>
              </a:rPr>
              <a:t>án</a:t>
            </a:r>
            <a:r>
              <a:rPr sz="810" dirty="0">
                <a:solidFill>
                  <a:srgbClr val="0000FF"/>
                </a:solidFill>
              </a:rPr>
              <a:t>.</a:t>
            </a:r>
          </a:p>
        </p:txBody>
      </p:sp>
      <p:sp>
        <p:nvSpPr>
          <p:cNvPr id="6" name="Rounded Rectangle 5"/>
          <p:cNvSpPr/>
          <p:nvPr/>
        </p:nvSpPr>
        <p:spPr>
          <a:xfrm>
            <a:off x="5836158" y="1917383"/>
            <a:ext cx="2850642" cy="1405889"/>
          </a:xfrm>
          <a:prstGeom prst="roundRect">
            <a:avLst/>
          </a:prstGeom>
          <a:solidFill>
            <a:srgbClr val="FAEFE2"/>
          </a:solidFill>
          <a:ln>
            <a:solidFill>
              <a:srgbClr val="D6DCE2"/>
            </a:solidFill>
          </a:ln>
        </p:spPr>
        <p:style>
          <a:lnRef idx="1">
            <a:schemeClr val="accent1"/>
          </a:lnRef>
          <a:fillRef idx="3">
            <a:schemeClr val="accent1"/>
          </a:fillRef>
          <a:effectRef idx="2">
            <a:schemeClr val="accent1"/>
          </a:effectRef>
          <a:fontRef idx="minor">
            <a:schemeClr val="lt1"/>
          </a:fontRef>
        </p:style>
        <p:txBody>
          <a:bodyPr lIns="123444" tIns="96012" rIns="123444" rtlCol="0" anchor="ctr"/>
          <a:lstStyle/>
          <a:p>
            <a:pPr algn="ctr">
              <a:spcAft>
                <a:spcPts val="450"/>
              </a:spcAft>
              <a:defRPr sz="1400" b="1">
                <a:solidFill>
                  <a:srgbClr val="CA772B"/>
                </a:solidFill>
                <a:latin typeface="Arial"/>
              </a:defRPr>
            </a:pPr>
            <a:r>
              <a:rPr sz="1050" dirty="0" err="1">
                <a:solidFill>
                  <a:srgbClr val="FF0000"/>
                </a:solidFill>
              </a:rPr>
              <a:t>CHÍNH</a:t>
            </a:r>
            <a:r>
              <a:rPr sz="1050" dirty="0">
                <a:solidFill>
                  <a:srgbClr val="FF0000"/>
                </a:solidFill>
              </a:rPr>
              <a:t> </a:t>
            </a:r>
            <a:r>
              <a:rPr sz="1050" dirty="0" err="1">
                <a:solidFill>
                  <a:srgbClr val="FF0000"/>
                </a:solidFill>
              </a:rPr>
              <a:t>PHỦ</a:t>
            </a:r>
            <a:r>
              <a:rPr sz="1050" dirty="0">
                <a:solidFill>
                  <a:srgbClr val="FF0000"/>
                </a:solidFill>
              </a:rPr>
              <a:t>, </a:t>
            </a:r>
            <a:r>
              <a:rPr sz="1050" dirty="0" err="1">
                <a:solidFill>
                  <a:srgbClr val="FF0000"/>
                </a:solidFill>
              </a:rPr>
              <a:t>THỦ</a:t>
            </a:r>
            <a:r>
              <a:rPr sz="1050" dirty="0">
                <a:solidFill>
                  <a:srgbClr val="FF0000"/>
                </a:solidFill>
              </a:rPr>
              <a:t> </a:t>
            </a:r>
            <a:r>
              <a:rPr sz="1050" dirty="0" err="1">
                <a:solidFill>
                  <a:srgbClr val="FF0000"/>
                </a:solidFill>
              </a:rPr>
              <a:t>TƯỚNG</a:t>
            </a:r>
            <a:r>
              <a:rPr sz="1050" dirty="0">
                <a:solidFill>
                  <a:srgbClr val="FF0000"/>
                </a:solidFill>
              </a:rPr>
              <a:t> </a:t>
            </a:r>
            <a:r>
              <a:rPr lang="en-US" sz="1050" dirty="0" err="1">
                <a:solidFill>
                  <a:srgbClr val="FF0000"/>
                </a:solidFill>
              </a:rPr>
              <a:t>CHÍNH</a:t>
            </a:r>
            <a:r>
              <a:rPr lang="en-US" sz="1050" dirty="0">
                <a:solidFill>
                  <a:srgbClr val="FF0000"/>
                </a:solidFill>
              </a:rPr>
              <a:t> </a:t>
            </a:r>
            <a:r>
              <a:rPr lang="en-US" sz="1050" dirty="0" err="1">
                <a:solidFill>
                  <a:srgbClr val="FF0000"/>
                </a:solidFill>
              </a:rPr>
              <a:t>PHỦ</a:t>
            </a:r>
            <a:endParaRPr sz="1050" dirty="0">
              <a:solidFill>
                <a:srgbClr val="FF0000"/>
              </a:solidFill>
            </a:endParaRPr>
          </a:p>
          <a:p>
            <a:pPr algn="just">
              <a:spcAft>
                <a:spcPts val="525"/>
              </a:spcAft>
              <a:defRPr sz="1300" b="1">
                <a:solidFill>
                  <a:srgbClr val="2D343B"/>
                </a:solidFill>
                <a:latin typeface="Arial"/>
              </a:defRPr>
            </a:pPr>
            <a:r>
              <a:rPr sz="975" dirty="0">
                <a:solidFill>
                  <a:srgbClr val="0000FF"/>
                </a:solidFill>
              </a:rPr>
              <a:t>31 </a:t>
            </a:r>
            <a:r>
              <a:rPr sz="975" dirty="0" err="1">
                <a:solidFill>
                  <a:srgbClr val="0000FF"/>
                </a:solidFill>
              </a:rPr>
              <a:t>văn</a:t>
            </a:r>
            <a:r>
              <a:rPr sz="975" dirty="0">
                <a:solidFill>
                  <a:srgbClr val="0000FF"/>
                </a:solidFill>
              </a:rPr>
              <a:t> </a:t>
            </a:r>
            <a:r>
              <a:rPr sz="975" dirty="0" err="1">
                <a:solidFill>
                  <a:srgbClr val="0000FF"/>
                </a:solidFill>
              </a:rPr>
              <a:t>bản</a:t>
            </a:r>
            <a:r>
              <a:rPr sz="975" dirty="0">
                <a:solidFill>
                  <a:srgbClr val="0000FF"/>
                </a:solidFill>
              </a:rPr>
              <a:t> </a:t>
            </a:r>
            <a:r>
              <a:rPr sz="975" dirty="0" err="1">
                <a:solidFill>
                  <a:srgbClr val="0000FF"/>
                </a:solidFill>
              </a:rPr>
              <a:t>chỉ</a:t>
            </a:r>
            <a:r>
              <a:rPr sz="975" dirty="0">
                <a:solidFill>
                  <a:srgbClr val="0000FF"/>
                </a:solidFill>
              </a:rPr>
              <a:t> </a:t>
            </a:r>
            <a:r>
              <a:rPr sz="975" dirty="0" err="1">
                <a:solidFill>
                  <a:srgbClr val="0000FF"/>
                </a:solidFill>
              </a:rPr>
              <a:t>đạo</a:t>
            </a:r>
            <a:r>
              <a:rPr lang="en-US" sz="975" dirty="0">
                <a:solidFill>
                  <a:srgbClr val="0000FF"/>
                </a:solidFill>
              </a:rPr>
              <a:t> (</a:t>
            </a:r>
            <a:r>
              <a:rPr sz="975" dirty="0">
                <a:solidFill>
                  <a:srgbClr val="0000FF"/>
                </a:solidFill>
              </a:rPr>
              <a:t>1995 – 2017</a:t>
            </a:r>
            <a:r>
              <a:rPr lang="en-US" sz="975" dirty="0">
                <a:solidFill>
                  <a:srgbClr val="0000FF"/>
                </a:solidFill>
              </a:rPr>
              <a:t>): </a:t>
            </a:r>
            <a:r>
              <a:rPr sz="810" dirty="0" err="1">
                <a:solidFill>
                  <a:srgbClr val="0000FF"/>
                </a:solidFill>
              </a:rPr>
              <a:t>Chỉ</a:t>
            </a:r>
            <a:r>
              <a:rPr sz="810" dirty="0">
                <a:solidFill>
                  <a:srgbClr val="0000FF"/>
                </a:solidFill>
              </a:rPr>
              <a:t> </a:t>
            </a:r>
            <a:r>
              <a:rPr sz="810" dirty="0" err="1">
                <a:solidFill>
                  <a:srgbClr val="0000FF"/>
                </a:solidFill>
              </a:rPr>
              <a:t>đạo</a:t>
            </a:r>
            <a:r>
              <a:rPr sz="810" dirty="0">
                <a:solidFill>
                  <a:srgbClr val="0000FF"/>
                </a:solidFill>
              </a:rPr>
              <a:t> </a:t>
            </a:r>
            <a:r>
              <a:rPr sz="810" dirty="0" err="1">
                <a:solidFill>
                  <a:srgbClr val="0000FF"/>
                </a:solidFill>
              </a:rPr>
              <a:t>phát</a:t>
            </a:r>
            <a:r>
              <a:rPr sz="810" dirty="0">
                <a:solidFill>
                  <a:srgbClr val="0000FF"/>
                </a:solidFill>
              </a:rPr>
              <a:t> </a:t>
            </a:r>
            <a:r>
              <a:rPr sz="810" dirty="0" err="1">
                <a:solidFill>
                  <a:srgbClr val="0000FF"/>
                </a:solidFill>
              </a:rPr>
              <a:t>triển</a:t>
            </a:r>
            <a:r>
              <a:rPr sz="810" dirty="0">
                <a:solidFill>
                  <a:srgbClr val="0000FF"/>
                </a:solidFill>
              </a:rPr>
              <a:t> </a:t>
            </a:r>
            <a:r>
              <a:rPr sz="810" dirty="0" err="1">
                <a:solidFill>
                  <a:srgbClr val="0000FF"/>
                </a:solidFill>
              </a:rPr>
              <a:t>ngành</a:t>
            </a:r>
            <a:r>
              <a:rPr sz="810" dirty="0">
                <a:solidFill>
                  <a:srgbClr val="0000FF"/>
                </a:solidFill>
              </a:rPr>
              <a:t> </a:t>
            </a:r>
            <a:r>
              <a:rPr sz="810" dirty="0" err="1">
                <a:solidFill>
                  <a:srgbClr val="0000FF"/>
                </a:solidFill>
              </a:rPr>
              <a:t>bô-xít</a:t>
            </a:r>
            <a:r>
              <a:rPr sz="810" dirty="0">
                <a:solidFill>
                  <a:srgbClr val="0000FF"/>
                </a:solidFill>
              </a:rPr>
              <a:t> – </a:t>
            </a:r>
            <a:r>
              <a:rPr sz="810" dirty="0" err="1">
                <a:solidFill>
                  <a:srgbClr val="0000FF"/>
                </a:solidFill>
              </a:rPr>
              <a:t>alumin</a:t>
            </a:r>
            <a:r>
              <a:rPr sz="810" dirty="0">
                <a:solidFill>
                  <a:srgbClr val="0000FF"/>
                </a:solidFill>
              </a:rPr>
              <a:t> – </a:t>
            </a:r>
            <a:r>
              <a:rPr sz="810" dirty="0" err="1">
                <a:solidFill>
                  <a:srgbClr val="0000FF"/>
                </a:solidFill>
              </a:rPr>
              <a:t>nhôm</a:t>
            </a:r>
            <a:r>
              <a:rPr sz="810" dirty="0">
                <a:solidFill>
                  <a:srgbClr val="0000FF"/>
                </a:solidFill>
              </a:rPr>
              <a:t> </a:t>
            </a:r>
            <a:r>
              <a:rPr sz="810" dirty="0" err="1">
                <a:solidFill>
                  <a:srgbClr val="0000FF"/>
                </a:solidFill>
              </a:rPr>
              <a:t>và</a:t>
            </a:r>
            <a:r>
              <a:rPr sz="810" dirty="0">
                <a:solidFill>
                  <a:srgbClr val="0000FF"/>
                </a:solidFill>
              </a:rPr>
              <a:t> </a:t>
            </a:r>
            <a:r>
              <a:rPr sz="810" dirty="0" err="1">
                <a:solidFill>
                  <a:srgbClr val="0000FF"/>
                </a:solidFill>
              </a:rPr>
              <a:t>triển</a:t>
            </a:r>
            <a:r>
              <a:rPr sz="810" dirty="0">
                <a:solidFill>
                  <a:srgbClr val="0000FF"/>
                </a:solidFill>
              </a:rPr>
              <a:t> </a:t>
            </a:r>
            <a:r>
              <a:rPr sz="810" dirty="0" err="1">
                <a:solidFill>
                  <a:srgbClr val="0000FF"/>
                </a:solidFill>
              </a:rPr>
              <a:t>khai</a:t>
            </a:r>
            <a:r>
              <a:rPr sz="810" dirty="0">
                <a:solidFill>
                  <a:srgbClr val="0000FF"/>
                </a:solidFill>
              </a:rPr>
              <a:t> 02 </a:t>
            </a:r>
            <a:r>
              <a:rPr sz="810" dirty="0" err="1">
                <a:solidFill>
                  <a:srgbClr val="0000FF"/>
                </a:solidFill>
              </a:rPr>
              <a:t>dự</a:t>
            </a:r>
            <a:r>
              <a:rPr sz="810" dirty="0">
                <a:solidFill>
                  <a:srgbClr val="0000FF"/>
                </a:solidFill>
              </a:rPr>
              <a:t> </a:t>
            </a:r>
            <a:r>
              <a:rPr sz="810" dirty="0" err="1">
                <a:solidFill>
                  <a:srgbClr val="0000FF"/>
                </a:solidFill>
              </a:rPr>
              <a:t>án</a:t>
            </a:r>
            <a:r>
              <a:rPr sz="810" dirty="0">
                <a:solidFill>
                  <a:srgbClr val="0000FF"/>
                </a:solidFill>
              </a:rPr>
              <a:t> </a:t>
            </a:r>
            <a:r>
              <a:rPr sz="810" dirty="0" err="1">
                <a:solidFill>
                  <a:srgbClr val="0000FF"/>
                </a:solidFill>
              </a:rPr>
              <a:t>thí</a:t>
            </a:r>
            <a:r>
              <a:rPr sz="810" dirty="0">
                <a:solidFill>
                  <a:srgbClr val="0000FF"/>
                </a:solidFill>
              </a:rPr>
              <a:t> </a:t>
            </a:r>
            <a:r>
              <a:rPr sz="810" dirty="0" err="1">
                <a:solidFill>
                  <a:srgbClr val="0000FF"/>
                </a:solidFill>
              </a:rPr>
              <a:t>điểm</a:t>
            </a:r>
            <a:r>
              <a:rPr lang="en-US" sz="810" dirty="0">
                <a:solidFill>
                  <a:srgbClr val="0000FF"/>
                </a:solidFill>
              </a:rPr>
              <a:t> Tân Rai </a:t>
            </a:r>
            <a:r>
              <a:rPr lang="en-US" sz="810" dirty="0" err="1">
                <a:solidFill>
                  <a:srgbClr val="0000FF"/>
                </a:solidFill>
              </a:rPr>
              <a:t>và</a:t>
            </a:r>
            <a:r>
              <a:rPr lang="en-US" sz="810" dirty="0">
                <a:solidFill>
                  <a:srgbClr val="0000FF"/>
                </a:solidFill>
              </a:rPr>
              <a:t> </a:t>
            </a:r>
            <a:r>
              <a:rPr lang="en-US" sz="810" dirty="0" err="1">
                <a:solidFill>
                  <a:srgbClr val="0000FF"/>
                </a:solidFill>
              </a:rPr>
              <a:t>Nhân</a:t>
            </a:r>
            <a:r>
              <a:rPr lang="en-US" sz="810" dirty="0">
                <a:solidFill>
                  <a:srgbClr val="0000FF"/>
                </a:solidFill>
              </a:rPr>
              <a:t> </a:t>
            </a:r>
            <a:r>
              <a:rPr lang="en-US" sz="810" dirty="0" err="1">
                <a:solidFill>
                  <a:srgbClr val="0000FF"/>
                </a:solidFill>
              </a:rPr>
              <a:t>Cơ</a:t>
            </a:r>
            <a:endParaRPr sz="810" dirty="0">
              <a:solidFill>
                <a:srgbClr val="0000FF"/>
              </a:solidFill>
            </a:endParaRPr>
          </a:p>
        </p:txBody>
      </p:sp>
      <p:sp>
        <p:nvSpPr>
          <p:cNvPr id="7" name="TextBox 6"/>
          <p:cNvSpPr txBox="1"/>
          <p:nvPr/>
        </p:nvSpPr>
        <p:spPr>
          <a:xfrm>
            <a:off x="445770" y="3504438"/>
            <a:ext cx="2141933" cy="253916"/>
          </a:xfrm>
          <a:prstGeom prst="rect">
            <a:avLst/>
          </a:prstGeom>
          <a:noFill/>
        </p:spPr>
        <p:txBody>
          <a:bodyPr wrap="none">
            <a:spAutoFit/>
          </a:bodyPr>
          <a:lstStyle/>
          <a:p>
            <a:pPr>
              <a:defRPr sz="1400" b="1">
                <a:solidFill>
                  <a:srgbClr val="14304E"/>
                </a:solidFill>
                <a:latin typeface="Arial"/>
              </a:defRPr>
            </a:pPr>
            <a:r>
              <a:rPr sz="1050" dirty="0">
                <a:solidFill>
                  <a:srgbClr val="FF0000"/>
                </a:solidFill>
              </a:rPr>
              <a:t>QUAN </a:t>
            </a:r>
            <a:r>
              <a:rPr sz="1050" dirty="0" err="1">
                <a:solidFill>
                  <a:srgbClr val="FF0000"/>
                </a:solidFill>
              </a:rPr>
              <a:t>ĐIỂM</a:t>
            </a:r>
            <a:r>
              <a:rPr sz="1050" dirty="0">
                <a:solidFill>
                  <a:srgbClr val="FF0000"/>
                </a:solidFill>
              </a:rPr>
              <a:t> </a:t>
            </a:r>
            <a:r>
              <a:rPr sz="1050" dirty="0" err="1">
                <a:solidFill>
                  <a:srgbClr val="FF0000"/>
                </a:solidFill>
              </a:rPr>
              <a:t>CHỈ</a:t>
            </a:r>
            <a:r>
              <a:rPr sz="1050" dirty="0">
                <a:solidFill>
                  <a:srgbClr val="FF0000"/>
                </a:solidFill>
              </a:rPr>
              <a:t> </a:t>
            </a:r>
            <a:r>
              <a:rPr sz="1050" dirty="0" err="1">
                <a:solidFill>
                  <a:srgbClr val="FF0000"/>
                </a:solidFill>
              </a:rPr>
              <a:t>ĐẠO</a:t>
            </a:r>
            <a:r>
              <a:rPr sz="1050" dirty="0">
                <a:solidFill>
                  <a:srgbClr val="FF0000"/>
                </a:solidFill>
              </a:rPr>
              <a:t> </a:t>
            </a:r>
            <a:r>
              <a:rPr sz="1050" dirty="0" err="1">
                <a:solidFill>
                  <a:srgbClr val="FF0000"/>
                </a:solidFill>
              </a:rPr>
              <a:t>CỐT</a:t>
            </a:r>
            <a:r>
              <a:rPr sz="1050" dirty="0">
                <a:solidFill>
                  <a:srgbClr val="FF0000"/>
                </a:solidFill>
              </a:rPr>
              <a:t> </a:t>
            </a:r>
            <a:r>
              <a:rPr sz="1050" dirty="0" err="1">
                <a:solidFill>
                  <a:srgbClr val="FF0000"/>
                </a:solidFill>
              </a:rPr>
              <a:t>LÕI</a:t>
            </a:r>
            <a:endParaRPr sz="1050" dirty="0">
              <a:solidFill>
                <a:srgbClr val="FF0000"/>
              </a:solidFill>
            </a:endParaRPr>
          </a:p>
        </p:txBody>
      </p:sp>
      <p:sp>
        <p:nvSpPr>
          <p:cNvPr id="8" name="Oval 7"/>
          <p:cNvSpPr/>
          <p:nvPr/>
        </p:nvSpPr>
        <p:spPr>
          <a:xfrm>
            <a:off x="432054" y="3779409"/>
            <a:ext cx="329184" cy="329184"/>
          </a:xfrm>
          <a:prstGeom prst="ellipse">
            <a:avLst/>
          </a:prstGeom>
          <a:solidFill>
            <a:srgbClr val="1430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rial"/>
              </a:defRPr>
            </a:pPr>
            <a:r>
              <a:rPr sz="825" dirty="0"/>
              <a:t>1</a:t>
            </a:r>
          </a:p>
        </p:txBody>
      </p:sp>
      <p:sp>
        <p:nvSpPr>
          <p:cNvPr id="9" name="TextBox 8"/>
          <p:cNvSpPr txBox="1"/>
          <p:nvPr/>
        </p:nvSpPr>
        <p:spPr>
          <a:xfrm>
            <a:off x="923062" y="3760716"/>
            <a:ext cx="7858988" cy="430887"/>
          </a:xfrm>
          <a:prstGeom prst="rect">
            <a:avLst/>
          </a:prstGeom>
          <a:noFill/>
        </p:spPr>
        <p:txBody>
          <a:bodyPr wrap="square">
            <a:spAutoFit/>
          </a:bodyPr>
          <a:lstStyle/>
          <a:p>
            <a:pPr algn="just">
              <a:defRPr sz="1250" b="1">
                <a:solidFill>
                  <a:srgbClr val="14304E"/>
                </a:solidFill>
                <a:latin typeface="Arial"/>
              </a:defRPr>
            </a:pPr>
            <a:r>
              <a:rPr sz="1100" b="1" dirty="0" err="1">
                <a:solidFill>
                  <a:srgbClr val="0000FF"/>
                </a:solidFill>
                <a:latin typeface="Arial"/>
              </a:rPr>
              <a:t>Phát</a:t>
            </a:r>
            <a:r>
              <a:rPr sz="1100" b="1" dirty="0">
                <a:solidFill>
                  <a:srgbClr val="0000FF"/>
                </a:solidFill>
                <a:latin typeface="Arial"/>
              </a:rPr>
              <a:t> </a:t>
            </a:r>
            <a:r>
              <a:rPr sz="1100" b="1" dirty="0" err="1">
                <a:solidFill>
                  <a:srgbClr val="0000FF"/>
                </a:solidFill>
                <a:latin typeface="Arial"/>
              </a:rPr>
              <a:t>triển</a:t>
            </a:r>
            <a:r>
              <a:rPr sz="1100" b="1" dirty="0">
                <a:solidFill>
                  <a:srgbClr val="0000FF"/>
                </a:solidFill>
                <a:latin typeface="Arial"/>
              </a:rPr>
              <a:t> </a:t>
            </a:r>
            <a:r>
              <a:rPr sz="1100" b="1" dirty="0" err="1">
                <a:solidFill>
                  <a:srgbClr val="0000FF"/>
                </a:solidFill>
                <a:latin typeface="Arial"/>
              </a:rPr>
              <a:t>bô</a:t>
            </a:r>
            <a:r>
              <a:rPr lang="en-US" sz="1100" b="1" dirty="0">
                <a:solidFill>
                  <a:srgbClr val="0000FF"/>
                </a:solidFill>
                <a:latin typeface="Arial"/>
              </a:rPr>
              <a:t> </a:t>
            </a:r>
            <a:r>
              <a:rPr sz="1100" b="1" dirty="0" err="1">
                <a:solidFill>
                  <a:srgbClr val="0000FF"/>
                </a:solidFill>
                <a:latin typeface="Arial"/>
              </a:rPr>
              <a:t>xít</a:t>
            </a:r>
            <a:r>
              <a:rPr sz="1100" b="1" dirty="0">
                <a:solidFill>
                  <a:srgbClr val="0000FF"/>
                </a:solidFill>
                <a:latin typeface="Arial"/>
              </a:rPr>
              <a:t> – </a:t>
            </a:r>
            <a:r>
              <a:rPr sz="1100" b="1" dirty="0" err="1">
                <a:solidFill>
                  <a:srgbClr val="0000FF"/>
                </a:solidFill>
                <a:latin typeface="Arial"/>
              </a:rPr>
              <a:t>alumin</a:t>
            </a:r>
            <a:r>
              <a:rPr sz="1100" b="1" dirty="0">
                <a:solidFill>
                  <a:srgbClr val="0000FF"/>
                </a:solidFill>
                <a:latin typeface="Arial"/>
              </a:rPr>
              <a:t> – </a:t>
            </a:r>
            <a:r>
              <a:rPr sz="1100" b="1" dirty="0" err="1">
                <a:solidFill>
                  <a:srgbClr val="0000FF"/>
                </a:solidFill>
                <a:latin typeface="Arial"/>
              </a:rPr>
              <a:t>nhôm</a:t>
            </a:r>
            <a:r>
              <a:rPr sz="1100" b="1" dirty="0">
                <a:solidFill>
                  <a:srgbClr val="0000FF"/>
                </a:solidFill>
                <a:latin typeface="Arial"/>
              </a:rPr>
              <a:t> </a:t>
            </a:r>
            <a:r>
              <a:rPr lang="en-US" sz="1100" b="1" dirty="0" err="1">
                <a:solidFill>
                  <a:srgbClr val="0000FF"/>
                </a:solidFill>
                <a:latin typeface="Arial"/>
              </a:rPr>
              <a:t>là</a:t>
            </a:r>
            <a:r>
              <a:rPr lang="en-US" sz="1100" b="1" dirty="0">
                <a:solidFill>
                  <a:srgbClr val="0000FF"/>
                </a:solidFill>
                <a:latin typeface="Arial"/>
              </a:rPr>
              <a:t> </a:t>
            </a:r>
            <a:r>
              <a:rPr lang="en-US" sz="1100" b="1" dirty="0" err="1">
                <a:solidFill>
                  <a:srgbClr val="0000FF"/>
                </a:solidFill>
                <a:latin typeface="Arial"/>
              </a:rPr>
              <a:t>chủ</a:t>
            </a:r>
            <a:r>
              <a:rPr lang="en-US" sz="1100" b="1" dirty="0">
                <a:solidFill>
                  <a:srgbClr val="0000FF"/>
                </a:solidFill>
                <a:latin typeface="Arial"/>
              </a:rPr>
              <a:t> </a:t>
            </a:r>
            <a:r>
              <a:rPr lang="en-US" sz="1100" b="1" dirty="0" err="1">
                <a:solidFill>
                  <a:srgbClr val="0000FF"/>
                </a:solidFill>
                <a:latin typeface="Arial"/>
              </a:rPr>
              <a:t>trương</a:t>
            </a:r>
            <a:r>
              <a:rPr lang="en-US" sz="1100" b="1" dirty="0">
                <a:solidFill>
                  <a:srgbClr val="0000FF"/>
                </a:solidFill>
                <a:latin typeface="Arial"/>
              </a:rPr>
              <a:t> </a:t>
            </a:r>
            <a:r>
              <a:rPr lang="en-US" sz="1100" b="1" dirty="0" err="1">
                <a:solidFill>
                  <a:srgbClr val="0000FF"/>
                </a:solidFill>
                <a:latin typeface="Arial"/>
              </a:rPr>
              <a:t>lớn</a:t>
            </a:r>
            <a:r>
              <a:rPr lang="en-US" sz="1100" b="1" dirty="0">
                <a:solidFill>
                  <a:srgbClr val="0000FF"/>
                </a:solidFill>
                <a:latin typeface="Arial"/>
              </a:rPr>
              <a:t> </a:t>
            </a:r>
            <a:r>
              <a:rPr lang="en-US" sz="1100" b="1" dirty="0" err="1">
                <a:solidFill>
                  <a:srgbClr val="0000FF"/>
                </a:solidFill>
                <a:latin typeface="Arial"/>
              </a:rPr>
              <a:t>nhất</a:t>
            </a:r>
            <a:r>
              <a:rPr lang="en-US" sz="1100" b="1" dirty="0">
                <a:solidFill>
                  <a:srgbClr val="0000FF"/>
                </a:solidFill>
                <a:latin typeface="Arial"/>
              </a:rPr>
              <a:t> </a:t>
            </a:r>
            <a:r>
              <a:rPr lang="en-US" sz="1100" b="1" dirty="0" err="1">
                <a:solidFill>
                  <a:srgbClr val="0000FF"/>
                </a:solidFill>
                <a:latin typeface="Arial"/>
              </a:rPr>
              <a:t>quán</a:t>
            </a:r>
            <a:r>
              <a:rPr lang="en-US" sz="1100" b="1" dirty="0">
                <a:solidFill>
                  <a:srgbClr val="0000FF"/>
                </a:solidFill>
                <a:latin typeface="Arial"/>
              </a:rPr>
              <a:t> </a:t>
            </a:r>
            <a:r>
              <a:rPr lang="en-US" sz="1100" b="1" dirty="0" err="1">
                <a:solidFill>
                  <a:srgbClr val="0000FF"/>
                </a:solidFill>
                <a:latin typeface="Arial"/>
              </a:rPr>
              <a:t>của</a:t>
            </a:r>
            <a:r>
              <a:rPr lang="en-US" sz="1100" b="1" dirty="0">
                <a:solidFill>
                  <a:srgbClr val="0000FF"/>
                </a:solidFill>
                <a:latin typeface="Arial"/>
              </a:rPr>
              <a:t> </a:t>
            </a:r>
            <a:r>
              <a:rPr lang="en-US" sz="1100" b="1" dirty="0" err="1">
                <a:solidFill>
                  <a:srgbClr val="0000FF"/>
                </a:solidFill>
                <a:latin typeface="Arial"/>
              </a:rPr>
              <a:t>Đảng</a:t>
            </a:r>
            <a:r>
              <a:rPr lang="en-US" sz="1100" b="1" dirty="0">
                <a:solidFill>
                  <a:srgbClr val="0000FF"/>
                </a:solidFill>
                <a:latin typeface="Arial"/>
              </a:rPr>
              <a:t>, </a:t>
            </a:r>
            <a:r>
              <a:rPr sz="1100" b="1" dirty="0" err="1">
                <a:solidFill>
                  <a:srgbClr val="0000FF"/>
                </a:solidFill>
                <a:latin typeface="Arial"/>
              </a:rPr>
              <a:t>có</a:t>
            </a:r>
            <a:r>
              <a:rPr sz="1100" b="1" dirty="0">
                <a:solidFill>
                  <a:srgbClr val="0000FF"/>
                </a:solidFill>
                <a:latin typeface="Arial"/>
              </a:rPr>
              <a:t> ý </a:t>
            </a:r>
            <a:r>
              <a:rPr sz="1100" b="1" dirty="0" err="1">
                <a:solidFill>
                  <a:srgbClr val="0000FF"/>
                </a:solidFill>
                <a:latin typeface="Arial"/>
              </a:rPr>
              <a:t>nghĩa</a:t>
            </a:r>
            <a:r>
              <a:rPr sz="1100" b="1" dirty="0">
                <a:solidFill>
                  <a:srgbClr val="0000FF"/>
                </a:solidFill>
                <a:latin typeface="Arial"/>
              </a:rPr>
              <a:t> </a:t>
            </a:r>
            <a:r>
              <a:rPr sz="1100" b="1" dirty="0" err="1">
                <a:solidFill>
                  <a:srgbClr val="0000FF"/>
                </a:solidFill>
                <a:latin typeface="Arial"/>
              </a:rPr>
              <a:t>quan</a:t>
            </a:r>
            <a:r>
              <a:rPr sz="1100" b="1" dirty="0">
                <a:solidFill>
                  <a:srgbClr val="0000FF"/>
                </a:solidFill>
                <a:latin typeface="Arial"/>
              </a:rPr>
              <a:t> </a:t>
            </a:r>
            <a:r>
              <a:rPr sz="1100" b="1" dirty="0" err="1">
                <a:solidFill>
                  <a:srgbClr val="0000FF"/>
                </a:solidFill>
                <a:latin typeface="Arial"/>
              </a:rPr>
              <a:t>trọng</a:t>
            </a:r>
            <a:r>
              <a:rPr sz="1100" b="1" dirty="0">
                <a:solidFill>
                  <a:srgbClr val="0000FF"/>
                </a:solidFill>
                <a:latin typeface="Arial"/>
              </a:rPr>
              <a:t> </a:t>
            </a:r>
            <a:r>
              <a:rPr sz="1100" b="1" dirty="0" err="1">
                <a:solidFill>
                  <a:srgbClr val="0000FF"/>
                </a:solidFill>
                <a:latin typeface="Arial"/>
              </a:rPr>
              <a:t>trong</a:t>
            </a:r>
            <a:r>
              <a:rPr sz="1100" b="1" dirty="0">
                <a:solidFill>
                  <a:srgbClr val="0000FF"/>
                </a:solidFill>
                <a:latin typeface="Arial"/>
              </a:rPr>
              <a:t> </a:t>
            </a:r>
            <a:r>
              <a:rPr sz="1100" b="1" dirty="0" err="1">
                <a:solidFill>
                  <a:srgbClr val="0000FF"/>
                </a:solidFill>
                <a:latin typeface="Arial"/>
              </a:rPr>
              <a:t>công</a:t>
            </a:r>
            <a:r>
              <a:rPr sz="1100" b="1" dirty="0">
                <a:solidFill>
                  <a:srgbClr val="0000FF"/>
                </a:solidFill>
                <a:latin typeface="Arial"/>
              </a:rPr>
              <a:t> </a:t>
            </a:r>
            <a:r>
              <a:rPr sz="1100" dirty="0" err="1">
                <a:solidFill>
                  <a:srgbClr val="0000FF"/>
                </a:solidFill>
              </a:rPr>
              <a:t>nghiệp</a:t>
            </a:r>
            <a:r>
              <a:rPr sz="1100" dirty="0">
                <a:solidFill>
                  <a:srgbClr val="0000FF"/>
                </a:solidFill>
              </a:rPr>
              <a:t> </a:t>
            </a:r>
            <a:r>
              <a:rPr sz="1100" dirty="0" err="1">
                <a:solidFill>
                  <a:srgbClr val="0000FF"/>
                </a:solidFill>
              </a:rPr>
              <a:t>hóa</a:t>
            </a:r>
            <a:r>
              <a:rPr sz="1100" dirty="0">
                <a:solidFill>
                  <a:srgbClr val="0000FF"/>
                </a:solidFill>
              </a:rPr>
              <a:t>, </a:t>
            </a:r>
            <a:r>
              <a:rPr sz="1100" dirty="0" err="1">
                <a:solidFill>
                  <a:srgbClr val="0000FF"/>
                </a:solidFill>
              </a:rPr>
              <a:t>hiện</a:t>
            </a:r>
            <a:r>
              <a:rPr sz="1100" dirty="0">
                <a:solidFill>
                  <a:srgbClr val="0000FF"/>
                </a:solidFill>
              </a:rPr>
              <a:t> </a:t>
            </a:r>
            <a:r>
              <a:rPr sz="1100" dirty="0" err="1">
                <a:solidFill>
                  <a:srgbClr val="0000FF"/>
                </a:solidFill>
              </a:rPr>
              <a:t>đại</a:t>
            </a:r>
            <a:r>
              <a:rPr sz="1100" dirty="0">
                <a:solidFill>
                  <a:srgbClr val="0000FF"/>
                </a:solidFill>
              </a:rPr>
              <a:t> </a:t>
            </a:r>
            <a:r>
              <a:rPr sz="1100" dirty="0" err="1">
                <a:solidFill>
                  <a:srgbClr val="0000FF"/>
                </a:solidFill>
              </a:rPr>
              <a:t>hóa</a:t>
            </a:r>
            <a:r>
              <a:rPr sz="1100" dirty="0">
                <a:solidFill>
                  <a:srgbClr val="0000FF"/>
                </a:solidFill>
              </a:rPr>
              <a:t> </a:t>
            </a:r>
            <a:r>
              <a:rPr sz="1100" dirty="0" err="1">
                <a:solidFill>
                  <a:srgbClr val="0000FF"/>
                </a:solidFill>
              </a:rPr>
              <a:t>đất</a:t>
            </a:r>
            <a:r>
              <a:rPr sz="1100" dirty="0">
                <a:solidFill>
                  <a:srgbClr val="0000FF"/>
                </a:solidFill>
              </a:rPr>
              <a:t> </a:t>
            </a:r>
            <a:r>
              <a:rPr sz="1100" dirty="0" err="1">
                <a:solidFill>
                  <a:srgbClr val="0000FF"/>
                </a:solidFill>
              </a:rPr>
              <a:t>nước</a:t>
            </a:r>
            <a:r>
              <a:rPr sz="1100" dirty="0">
                <a:solidFill>
                  <a:srgbClr val="0000FF"/>
                </a:solidFill>
              </a:rPr>
              <a:t>.</a:t>
            </a:r>
          </a:p>
        </p:txBody>
      </p:sp>
      <p:sp>
        <p:nvSpPr>
          <p:cNvPr id="10" name="Oval 9"/>
          <p:cNvSpPr/>
          <p:nvPr/>
        </p:nvSpPr>
        <p:spPr>
          <a:xfrm>
            <a:off x="437007" y="4340774"/>
            <a:ext cx="329184" cy="329184"/>
          </a:xfrm>
          <a:prstGeom prst="ellipse">
            <a:avLst/>
          </a:prstGeom>
          <a:solidFill>
            <a:srgbClr val="1430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rial"/>
              </a:defRPr>
            </a:pPr>
            <a:r>
              <a:rPr sz="825" dirty="0"/>
              <a:t>2</a:t>
            </a:r>
          </a:p>
        </p:txBody>
      </p:sp>
      <p:sp>
        <p:nvSpPr>
          <p:cNvPr id="11" name="TextBox 10"/>
          <p:cNvSpPr txBox="1"/>
          <p:nvPr/>
        </p:nvSpPr>
        <p:spPr>
          <a:xfrm>
            <a:off x="908584" y="4219212"/>
            <a:ext cx="7873466" cy="600164"/>
          </a:xfrm>
          <a:prstGeom prst="rect">
            <a:avLst/>
          </a:prstGeom>
          <a:noFill/>
        </p:spPr>
        <p:txBody>
          <a:bodyPr wrap="square">
            <a:spAutoFit/>
          </a:bodyPr>
          <a:lstStyle/>
          <a:p>
            <a:pPr algn="just">
              <a:defRPr sz="1250" b="1">
                <a:solidFill>
                  <a:srgbClr val="14304E"/>
                </a:solidFill>
                <a:latin typeface="Arial"/>
              </a:defRPr>
            </a:pPr>
            <a:r>
              <a:rPr lang="en-US" sz="1100" kern="0" dirty="0" err="1">
                <a:solidFill>
                  <a:srgbClr val="0000FF"/>
                </a:solidFill>
                <a:effectLst/>
                <a:latin typeface="Arial" panose="020B0604020202020204" pitchFamily="34" charset="0"/>
                <a:ea typeface="Times New Roman" panose="02020603050405020304" pitchFamily="18" charset="0"/>
              </a:rPr>
              <a:t>Phát</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triển</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ngành</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công</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nghiệp</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khai</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thác</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bô</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xít</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chế</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biến</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alumin</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nhôm</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phải</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bảo</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đảm</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lợi</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ích</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trước</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mắt</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lâu</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dài</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và</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bền</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vững</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của</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đất</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nước</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có</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bước</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đi</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thích</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hợp</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từ</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nhỏ</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đến</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lớn</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vừa</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làm</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vừa</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rút</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kinh</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nghiệm</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bảo</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đảm</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hiệu</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quả</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kinh</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tế</a:t>
            </a:r>
            <a:r>
              <a:rPr lang="en-US" sz="1100" kern="0" dirty="0">
                <a:solidFill>
                  <a:srgbClr val="0000FF"/>
                </a:solidFill>
                <a:effectLst/>
                <a:latin typeface="Arial" panose="020B0604020202020204" pitchFamily="34" charset="0"/>
                <a:ea typeface="Times New Roman" panose="02020603050405020304" pitchFamily="18" charset="0"/>
              </a:rPr>
              <a:t> - </a:t>
            </a:r>
            <a:r>
              <a:rPr lang="en-US" sz="1100" kern="0" dirty="0" err="1">
                <a:solidFill>
                  <a:srgbClr val="0000FF"/>
                </a:solidFill>
                <a:effectLst/>
                <a:latin typeface="Arial" panose="020B0604020202020204" pitchFamily="34" charset="0"/>
                <a:ea typeface="Times New Roman" panose="02020603050405020304" pitchFamily="18" charset="0"/>
              </a:rPr>
              <a:t>xã</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hội</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bảo</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vệ</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môi</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trường</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sinh</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thái</a:t>
            </a:r>
            <a:r>
              <a:rPr lang="en-US" sz="1100" kern="0" dirty="0">
                <a:solidFill>
                  <a:srgbClr val="0000FF"/>
                </a:solidFill>
                <a:effectLst/>
                <a:latin typeface="Arial" panose="020B0604020202020204" pitchFamily="34" charset="0"/>
                <a:ea typeface="Times New Roman" panose="02020603050405020304" pitchFamily="18" charset="0"/>
              </a:rPr>
              <a:t>, an </a:t>
            </a:r>
            <a:r>
              <a:rPr lang="en-US" sz="1100" kern="0" dirty="0" err="1">
                <a:solidFill>
                  <a:srgbClr val="0000FF"/>
                </a:solidFill>
                <a:effectLst/>
                <a:latin typeface="Arial" panose="020B0604020202020204" pitchFamily="34" charset="0"/>
                <a:ea typeface="Times New Roman" panose="02020603050405020304" pitchFamily="18" charset="0"/>
              </a:rPr>
              <a:t>ninh</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quốc</a:t>
            </a:r>
            <a:r>
              <a:rPr lang="en-US" sz="1100" kern="0" dirty="0">
                <a:solidFill>
                  <a:srgbClr val="0000FF"/>
                </a:solidFill>
                <a:effectLst/>
                <a:latin typeface="Arial" panose="020B0604020202020204" pitchFamily="34" charset="0"/>
                <a:ea typeface="Times New Roman" panose="02020603050405020304" pitchFamily="18" charset="0"/>
              </a:rPr>
              <a:t> </a:t>
            </a:r>
            <a:r>
              <a:rPr lang="en-US" sz="1100" kern="0" dirty="0" err="1">
                <a:solidFill>
                  <a:srgbClr val="0000FF"/>
                </a:solidFill>
                <a:effectLst/>
                <a:latin typeface="Arial" panose="020B0604020202020204" pitchFamily="34" charset="0"/>
                <a:ea typeface="Times New Roman" panose="02020603050405020304" pitchFamily="18" charset="0"/>
              </a:rPr>
              <a:t>phòng</a:t>
            </a:r>
            <a:r>
              <a:rPr lang="en-US" sz="1100" kern="0" dirty="0">
                <a:solidFill>
                  <a:srgbClr val="0000FF"/>
                </a:solidFill>
                <a:effectLst/>
                <a:latin typeface="Arial" panose="020B0604020202020204" pitchFamily="34" charset="0"/>
                <a:ea typeface="Times New Roman" panose="02020603050405020304" pitchFamily="18" charset="0"/>
              </a:rPr>
              <a:t>.</a:t>
            </a:r>
            <a:endParaRPr sz="1100" dirty="0">
              <a:solidFill>
                <a:srgbClr val="0000FF"/>
              </a:solidFill>
            </a:endParaRPr>
          </a:p>
        </p:txBody>
      </p:sp>
      <p:sp>
        <p:nvSpPr>
          <p:cNvPr id="12" name="Oval 11"/>
          <p:cNvSpPr/>
          <p:nvPr/>
        </p:nvSpPr>
        <p:spPr>
          <a:xfrm>
            <a:off x="445770" y="4937590"/>
            <a:ext cx="329184" cy="329184"/>
          </a:xfrm>
          <a:prstGeom prst="ellipse">
            <a:avLst/>
          </a:prstGeom>
          <a:solidFill>
            <a:srgbClr val="1430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rial"/>
              </a:defRPr>
            </a:pPr>
            <a:r>
              <a:rPr sz="825" dirty="0"/>
              <a:t>3</a:t>
            </a:r>
          </a:p>
        </p:txBody>
      </p:sp>
      <p:sp>
        <p:nvSpPr>
          <p:cNvPr id="13" name="TextBox 12"/>
          <p:cNvSpPr txBox="1"/>
          <p:nvPr/>
        </p:nvSpPr>
        <p:spPr>
          <a:xfrm>
            <a:off x="889534" y="4863655"/>
            <a:ext cx="7873466" cy="600164"/>
          </a:xfrm>
          <a:prstGeom prst="rect">
            <a:avLst/>
          </a:prstGeom>
          <a:noFill/>
        </p:spPr>
        <p:txBody>
          <a:bodyPr wrap="square">
            <a:spAutoFit/>
          </a:bodyPr>
          <a:lstStyle/>
          <a:p>
            <a:pPr algn="just">
              <a:defRPr sz="1250" b="1">
                <a:solidFill>
                  <a:srgbClr val="14304E"/>
                </a:solidFill>
                <a:latin typeface="Arial"/>
              </a:defRPr>
            </a:pPr>
            <a:r>
              <a:rPr lang="en-US" sz="1100" b="1" dirty="0" err="1">
                <a:solidFill>
                  <a:srgbClr val="0000FF"/>
                </a:solidFill>
                <a:latin typeface="Arial"/>
              </a:rPr>
              <a:t>Triển</a:t>
            </a:r>
            <a:r>
              <a:rPr lang="en-US" sz="1100" b="1" dirty="0">
                <a:solidFill>
                  <a:srgbClr val="0000FF"/>
                </a:solidFill>
                <a:latin typeface="Arial"/>
              </a:rPr>
              <a:t> </a:t>
            </a:r>
            <a:r>
              <a:rPr lang="en-US" sz="1100" b="1" dirty="0" err="1">
                <a:solidFill>
                  <a:srgbClr val="0000FF"/>
                </a:solidFill>
                <a:latin typeface="Arial"/>
              </a:rPr>
              <a:t>khai</a:t>
            </a:r>
            <a:r>
              <a:rPr lang="en-US" sz="1100" b="1" dirty="0">
                <a:solidFill>
                  <a:srgbClr val="0000FF"/>
                </a:solidFill>
                <a:latin typeface="Arial"/>
              </a:rPr>
              <a:t> </a:t>
            </a:r>
            <a:r>
              <a:rPr lang="en-US" sz="1100" b="1" dirty="0" err="1">
                <a:solidFill>
                  <a:srgbClr val="0000FF"/>
                </a:solidFill>
                <a:latin typeface="Arial"/>
              </a:rPr>
              <a:t>thực</a:t>
            </a:r>
            <a:r>
              <a:rPr lang="en-US" sz="1100" b="1" dirty="0">
                <a:solidFill>
                  <a:srgbClr val="0000FF"/>
                </a:solidFill>
                <a:latin typeface="Arial"/>
              </a:rPr>
              <a:t> </a:t>
            </a:r>
            <a:r>
              <a:rPr lang="en-US" sz="1100" b="1" dirty="0" err="1">
                <a:solidFill>
                  <a:srgbClr val="0000FF"/>
                </a:solidFill>
                <a:latin typeface="Arial"/>
              </a:rPr>
              <a:t>hiện</a:t>
            </a:r>
            <a:r>
              <a:rPr lang="en-US" sz="1100" b="1" dirty="0">
                <a:solidFill>
                  <a:srgbClr val="0000FF"/>
                </a:solidFill>
                <a:latin typeface="Arial"/>
              </a:rPr>
              <a:t> </a:t>
            </a:r>
            <a:r>
              <a:rPr lang="en-US" sz="1100" b="1" dirty="0" err="1">
                <a:solidFill>
                  <a:srgbClr val="0000FF"/>
                </a:solidFill>
                <a:latin typeface="Arial"/>
              </a:rPr>
              <a:t>thí</a:t>
            </a:r>
            <a:r>
              <a:rPr lang="en-US" sz="1100" b="1" dirty="0">
                <a:solidFill>
                  <a:srgbClr val="0000FF"/>
                </a:solidFill>
                <a:latin typeface="Arial"/>
              </a:rPr>
              <a:t> </a:t>
            </a:r>
            <a:r>
              <a:rPr lang="en-US" sz="1100" b="1" dirty="0" err="1">
                <a:solidFill>
                  <a:srgbClr val="0000FF"/>
                </a:solidFill>
                <a:latin typeface="Arial"/>
              </a:rPr>
              <a:t>điểm</a:t>
            </a:r>
            <a:r>
              <a:rPr lang="en-US" sz="1100" b="1" dirty="0">
                <a:solidFill>
                  <a:srgbClr val="0000FF"/>
                </a:solidFill>
                <a:latin typeface="Arial"/>
              </a:rPr>
              <a:t> 02 </a:t>
            </a:r>
            <a:r>
              <a:rPr lang="en-US" sz="1100" b="1" dirty="0" err="1">
                <a:solidFill>
                  <a:srgbClr val="0000FF"/>
                </a:solidFill>
                <a:latin typeface="Arial"/>
              </a:rPr>
              <a:t>dự</a:t>
            </a:r>
            <a:r>
              <a:rPr lang="en-US" sz="1100" b="1" dirty="0">
                <a:solidFill>
                  <a:srgbClr val="0000FF"/>
                </a:solidFill>
                <a:latin typeface="Arial"/>
              </a:rPr>
              <a:t> </a:t>
            </a:r>
            <a:r>
              <a:rPr lang="en-US" sz="1100" b="1" dirty="0" err="1">
                <a:solidFill>
                  <a:srgbClr val="0000FF"/>
                </a:solidFill>
                <a:latin typeface="Arial"/>
              </a:rPr>
              <a:t>án</a:t>
            </a:r>
            <a:r>
              <a:rPr lang="en-US" sz="1100" b="1" dirty="0">
                <a:solidFill>
                  <a:srgbClr val="0000FF"/>
                </a:solidFill>
                <a:latin typeface="Arial"/>
              </a:rPr>
              <a:t> </a:t>
            </a:r>
            <a:r>
              <a:rPr lang="en-US" sz="1100" b="1" dirty="0" err="1">
                <a:solidFill>
                  <a:srgbClr val="0000FF"/>
                </a:solidFill>
                <a:latin typeface="Arial"/>
              </a:rPr>
              <a:t>khai</a:t>
            </a:r>
            <a:r>
              <a:rPr lang="en-US" sz="1100" b="1" dirty="0">
                <a:solidFill>
                  <a:srgbClr val="0000FF"/>
                </a:solidFill>
                <a:latin typeface="Arial"/>
              </a:rPr>
              <a:t> </a:t>
            </a:r>
            <a:r>
              <a:rPr lang="en-US" sz="1100" b="1" dirty="0" err="1">
                <a:solidFill>
                  <a:srgbClr val="0000FF"/>
                </a:solidFill>
                <a:latin typeface="Arial"/>
              </a:rPr>
              <a:t>thác</a:t>
            </a:r>
            <a:r>
              <a:rPr lang="en-US" sz="1100" b="1" dirty="0">
                <a:solidFill>
                  <a:srgbClr val="0000FF"/>
                </a:solidFill>
                <a:latin typeface="Arial"/>
              </a:rPr>
              <a:t> </a:t>
            </a:r>
            <a:r>
              <a:rPr lang="en-US" sz="1100" b="1" dirty="0" err="1">
                <a:solidFill>
                  <a:srgbClr val="0000FF"/>
                </a:solidFill>
                <a:latin typeface="Arial"/>
              </a:rPr>
              <a:t>bô</a:t>
            </a:r>
            <a:r>
              <a:rPr lang="en-US" sz="1100" b="1" dirty="0">
                <a:solidFill>
                  <a:srgbClr val="0000FF"/>
                </a:solidFill>
                <a:latin typeface="Arial"/>
              </a:rPr>
              <a:t> </a:t>
            </a:r>
            <a:r>
              <a:rPr lang="en-US" sz="1100" b="1" dirty="0" err="1">
                <a:solidFill>
                  <a:srgbClr val="0000FF"/>
                </a:solidFill>
                <a:latin typeface="Arial"/>
              </a:rPr>
              <a:t>xít</a:t>
            </a:r>
            <a:r>
              <a:rPr lang="en-US" sz="1100" b="1" dirty="0">
                <a:solidFill>
                  <a:srgbClr val="0000FF"/>
                </a:solidFill>
                <a:latin typeface="Arial"/>
              </a:rPr>
              <a:t> - </a:t>
            </a:r>
            <a:r>
              <a:rPr lang="en-US" sz="1100" b="1" dirty="0" err="1">
                <a:solidFill>
                  <a:srgbClr val="0000FF"/>
                </a:solidFill>
                <a:latin typeface="Arial"/>
              </a:rPr>
              <a:t>sản</a:t>
            </a:r>
            <a:r>
              <a:rPr lang="en-US" sz="1100" b="1" dirty="0">
                <a:solidFill>
                  <a:srgbClr val="0000FF"/>
                </a:solidFill>
                <a:latin typeface="Arial"/>
              </a:rPr>
              <a:t> </a:t>
            </a:r>
            <a:r>
              <a:rPr lang="en-US" sz="1100" b="1" dirty="0" err="1">
                <a:solidFill>
                  <a:srgbClr val="0000FF"/>
                </a:solidFill>
                <a:latin typeface="Arial"/>
              </a:rPr>
              <a:t>xuất</a:t>
            </a:r>
            <a:r>
              <a:rPr lang="en-US" sz="1100" b="1" dirty="0">
                <a:solidFill>
                  <a:srgbClr val="0000FF"/>
                </a:solidFill>
                <a:latin typeface="Arial"/>
              </a:rPr>
              <a:t> </a:t>
            </a:r>
            <a:r>
              <a:rPr lang="en-US" sz="1100" b="1" dirty="0" err="1">
                <a:solidFill>
                  <a:srgbClr val="0000FF"/>
                </a:solidFill>
                <a:latin typeface="Arial"/>
              </a:rPr>
              <a:t>alumin</a:t>
            </a:r>
            <a:r>
              <a:rPr lang="en-US" sz="1100" b="1" dirty="0">
                <a:solidFill>
                  <a:srgbClr val="0000FF"/>
                </a:solidFill>
                <a:latin typeface="Arial"/>
              </a:rPr>
              <a:t> Tân Rai </a:t>
            </a:r>
            <a:r>
              <a:rPr lang="en-US" sz="1100" b="1" dirty="0" err="1">
                <a:solidFill>
                  <a:srgbClr val="0000FF"/>
                </a:solidFill>
                <a:latin typeface="Arial"/>
              </a:rPr>
              <a:t>và</a:t>
            </a:r>
            <a:r>
              <a:rPr lang="en-US" sz="1100" b="1" dirty="0">
                <a:solidFill>
                  <a:srgbClr val="0000FF"/>
                </a:solidFill>
                <a:latin typeface="Arial"/>
              </a:rPr>
              <a:t> </a:t>
            </a:r>
            <a:r>
              <a:rPr lang="en-US" sz="1100" b="1" dirty="0" err="1">
                <a:solidFill>
                  <a:srgbClr val="0000FF"/>
                </a:solidFill>
                <a:latin typeface="Arial"/>
              </a:rPr>
              <a:t>Nhân</a:t>
            </a:r>
            <a:r>
              <a:rPr lang="en-US" sz="1100" b="1" dirty="0">
                <a:solidFill>
                  <a:srgbClr val="0000FF"/>
                </a:solidFill>
                <a:latin typeface="Arial"/>
              </a:rPr>
              <a:t> </a:t>
            </a:r>
            <a:r>
              <a:rPr lang="en-US" sz="1100" b="1" dirty="0" err="1">
                <a:solidFill>
                  <a:srgbClr val="0000FF"/>
                </a:solidFill>
                <a:latin typeface="Arial"/>
              </a:rPr>
              <a:t>Cơ</a:t>
            </a:r>
            <a:r>
              <a:rPr lang="en-US" sz="1100" b="1" dirty="0">
                <a:solidFill>
                  <a:srgbClr val="0000FF"/>
                </a:solidFill>
                <a:latin typeface="Arial"/>
              </a:rPr>
              <a:t>, </a:t>
            </a:r>
            <a:r>
              <a:rPr lang="en-US" sz="1100" b="1" dirty="0" err="1">
                <a:solidFill>
                  <a:srgbClr val="0000FF"/>
                </a:solidFill>
                <a:latin typeface="Arial"/>
              </a:rPr>
              <a:t>kết</a:t>
            </a:r>
            <a:r>
              <a:rPr lang="en-US" sz="1100" b="1" dirty="0">
                <a:solidFill>
                  <a:srgbClr val="0000FF"/>
                </a:solidFill>
                <a:latin typeface="Arial"/>
              </a:rPr>
              <a:t> </a:t>
            </a:r>
            <a:r>
              <a:rPr lang="en-US" sz="1100" b="1" dirty="0" err="1">
                <a:solidFill>
                  <a:srgbClr val="0000FF"/>
                </a:solidFill>
                <a:latin typeface="Arial"/>
              </a:rPr>
              <a:t>quả</a:t>
            </a:r>
            <a:r>
              <a:rPr lang="en-US" sz="1100" b="1" dirty="0">
                <a:solidFill>
                  <a:srgbClr val="0000FF"/>
                </a:solidFill>
                <a:latin typeface="Arial"/>
              </a:rPr>
              <a:t> </a:t>
            </a:r>
            <a:r>
              <a:rPr lang="en-US" sz="1100" b="1" dirty="0" err="1">
                <a:solidFill>
                  <a:srgbClr val="0000FF"/>
                </a:solidFill>
                <a:latin typeface="Arial"/>
              </a:rPr>
              <a:t>thực</a:t>
            </a:r>
            <a:r>
              <a:rPr lang="en-US" sz="1100" b="1" dirty="0">
                <a:solidFill>
                  <a:srgbClr val="0000FF"/>
                </a:solidFill>
                <a:latin typeface="Arial"/>
              </a:rPr>
              <a:t> </a:t>
            </a:r>
            <a:r>
              <a:rPr lang="en-US" sz="1100" b="1" dirty="0" err="1">
                <a:solidFill>
                  <a:srgbClr val="0000FF"/>
                </a:solidFill>
                <a:latin typeface="Arial"/>
              </a:rPr>
              <a:t>hiện</a:t>
            </a:r>
            <a:r>
              <a:rPr lang="en-US" sz="1100" b="1" dirty="0">
                <a:solidFill>
                  <a:srgbClr val="0000FF"/>
                </a:solidFill>
                <a:latin typeface="Arial"/>
              </a:rPr>
              <a:t> 02 </a:t>
            </a:r>
            <a:r>
              <a:rPr lang="en-US" sz="1100" b="1" dirty="0" err="1">
                <a:solidFill>
                  <a:srgbClr val="0000FF"/>
                </a:solidFill>
                <a:latin typeface="Arial"/>
              </a:rPr>
              <a:t>dự</a:t>
            </a:r>
            <a:r>
              <a:rPr lang="en-US" sz="1100" b="1" dirty="0">
                <a:solidFill>
                  <a:srgbClr val="0000FF"/>
                </a:solidFill>
                <a:latin typeface="Arial"/>
              </a:rPr>
              <a:t> </a:t>
            </a:r>
            <a:r>
              <a:rPr lang="en-US" sz="1100" b="1" dirty="0" err="1">
                <a:solidFill>
                  <a:srgbClr val="0000FF"/>
                </a:solidFill>
                <a:latin typeface="Arial"/>
              </a:rPr>
              <a:t>án</a:t>
            </a:r>
            <a:r>
              <a:rPr lang="en-US" sz="1100" b="1" dirty="0">
                <a:solidFill>
                  <a:srgbClr val="0000FF"/>
                </a:solidFill>
                <a:latin typeface="Arial"/>
              </a:rPr>
              <a:t> </a:t>
            </a:r>
            <a:r>
              <a:rPr lang="en-US" sz="1100" b="1" dirty="0" err="1">
                <a:solidFill>
                  <a:srgbClr val="0000FF"/>
                </a:solidFill>
                <a:latin typeface="Arial"/>
              </a:rPr>
              <a:t>là</a:t>
            </a:r>
            <a:r>
              <a:rPr lang="en-US" sz="1100" b="1" dirty="0">
                <a:solidFill>
                  <a:srgbClr val="0000FF"/>
                </a:solidFill>
                <a:latin typeface="Arial"/>
              </a:rPr>
              <a:t> </a:t>
            </a:r>
            <a:r>
              <a:rPr lang="en-US" sz="1100" b="1" dirty="0" err="1">
                <a:solidFill>
                  <a:srgbClr val="0000FF"/>
                </a:solidFill>
                <a:latin typeface="Arial"/>
              </a:rPr>
              <a:t>cơ</a:t>
            </a:r>
            <a:r>
              <a:rPr lang="en-US" sz="1100" b="1" dirty="0">
                <a:solidFill>
                  <a:srgbClr val="0000FF"/>
                </a:solidFill>
                <a:latin typeface="Arial"/>
              </a:rPr>
              <a:t> </a:t>
            </a:r>
            <a:r>
              <a:rPr lang="en-US" sz="1100" b="1" dirty="0" err="1">
                <a:solidFill>
                  <a:srgbClr val="0000FF"/>
                </a:solidFill>
                <a:latin typeface="Arial"/>
              </a:rPr>
              <a:t>sở</a:t>
            </a:r>
            <a:r>
              <a:rPr lang="en-US" sz="1100" b="1" dirty="0">
                <a:solidFill>
                  <a:srgbClr val="0000FF"/>
                </a:solidFill>
                <a:latin typeface="Arial"/>
              </a:rPr>
              <a:t> </a:t>
            </a:r>
            <a:r>
              <a:rPr lang="en-US" sz="1100" b="1" dirty="0" err="1">
                <a:solidFill>
                  <a:srgbClr val="0000FF"/>
                </a:solidFill>
                <a:latin typeface="Arial"/>
              </a:rPr>
              <a:t>để</a:t>
            </a:r>
            <a:r>
              <a:rPr lang="en-US" sz="1100" b="1" dirty="0">
                <a:solidFill>
                  <a:srgbClr val="0000FF"/>
                </a:solidFill>
                <a:latin typeface="Arial"/>
              </a:rPr>
              <a:t> </a:t>
            </a:r>
            <a:r>
              <a:rPr lang="en-US" sz="1100" b="1" dirty="0" err="1">
                <a:solidFill>
                  <a:srgbClr val="0000FF"/>
                </a:solidFill>
                <a:latin typeface="Arial"/>
              </a:rPr>
              <a:t>triển</a:t>
            </a:r>
            <a:r>
              <a:rPr lang="en-US" sz="1100" b="1" dirty="0">
                <a:solidFill>
                  <a:srgbClr val="0000FF"/>
                </a:solidFill>
                <a:latin typeface="Arial"/>
              </a:rPr>
              <a:t> </a:t>
            </a:r>
            <a:r>
              <a:rPr lang="en-US" sz="1100" b="1" dirty="0" err="1">
                <a:solidFill>
                  <a:srgbClr val="0000FF"/>
                </a:solidFill>
                <a:latin typeface="Arial"/>
              </a:rPr>
              <a:t>khai</a:t>
            </a:r>
            <a:r>
              <a:rPr lang="en-US" sz="1100" b="1" dirty="0">
                <a:solidFill>
                  <a:srgbClr val="0000FF"/>
                </a:solidFill>
                <a:latin typeface="Arial"/>
              </a:rPr>
              <a:t> </a:t>
            </a:r>
            <a:r>
              <a:rPr lang="en-US" sz="1100" b="1" dirty="0" err="1">
                <a:solidFill>
                  <a:srgbClr val="0000FF"/>
                </a:solidFill>
                <a:latin typeface="Arial"/>
              </a:rPr>
              <a:t>các</a:t>
            </a:r>
            <a:r>
              <a:rPr lang="en-US" sz="1100" b="1" dirty="0">
                <a:solidFill>
                  <a:srgbClr val="0000FF"/>
                </a:solidFill>
                <a:latin typeface="Arial"/>
              </a:rPr>
              <a:t> </a:t>
            </a:r>
            <a:r>
              <a:rPr lang="en-US" sz="1100" b="1" dirty="0" err="1">
                <a:solidFill>
                  <a:srgbClr val="0000FF"/>
                </a:solidFill>
                <a:latin typeface="Arial"/>
              </a:rPr>
              <a:t>bước</a:t>
            </a:r>
            <a:r>
              <a:rPr lang="en-US" sz="1100" b="1" dirty="0">
                <a:solidFill>
                  <a:srgbClr val="0000FF"/>
                </a:solidFill>
                <a:latin typeface="Arial"/>
              </a:rPr>
              <a:t> </a:t>
            </a:r>
            <a:r>
              <a:rPr lang="en-US" sz="1100" b="1" dirty="0" err="1">
                <a:solidFill>
                  <a:srgbClr val="0000FF"/>
                </a:solidFill>
                <a:latin typeface="Arial"/>
              </a:rPr>
              <a:t>tiếp</a:t>
            </a:r>
            <a:r>
              <a:rPr lang="en-US" sz="1100" b="1" dirty="0">
                <a:solidFill>
                  <a:srgbClr val="0000FF"/>
                </a:solidFill>
                <a:latin typeface="Arial"/>
              </a:rPr>
              <a:t> </a:t>
            </a:r>
            <a:r>
              <a:rPr lang="en-US" sz="1100" b="1" dirty="0" err="1">
                <a:solidFill>
                  <a:srgbClr val="0000FF"/>
                </a:solidFill>
                <a:latin typeface="Arial"/>
              </a:rPr>
              <a:t>theo</a:t>
            </a:r>
            <a:r>
              <a:rPr lang="en-US" sz="1100" b="1" dirty="0">
                <a:solidFill>
                  <a:srgbClr val="0000FF"/>
                </a:solidFill>
                <a:latin typeface="Arial"/>
              </a:rPr>
              <a:t> </a:t>
            </a:r>
            <a:r>
              <a:rPr lang="en-US" sz="1100" b="1" dirty="0" err="1">
                <a:solidFill>
                  <a:srgbClr val="0000FF"/>
                </a:solidFill>
                <a:latin typeface="Arial"/>
              </a:rPr>
              <a:t>thực</a:t>
            </a:r>
            <a:r>
              <a:rPr lang="en-US" sz="1100" b="1" dirty="0">
                <a:solidFill>
                  <a:srgbClr val="0000FF"/>
                </a:solidFill>
                <a:latin typeface="Arial"/>
              </a:rPr>
              <a:t> </a:t>
            </a:r>
            <a:r>
              <a:rPr lang="en-US" sz="1100" b="1" dirty="0" err="1">
                <a:solidFill>
                  <a:srgbClr val="0000FF"/>
                </a:solidFill>
                <a:latin typeface="Arial"/>
              </a:rPr>
              <a:t>hiện</a:t>
            </a:r>
            <a:r>
              <a:rPr lang="en-US" sz="1100" b="1" dirty="0">
                <a:solidFill>
                  <a:srgbClr val="0000FF"/>
                </a:solidFill>
                <a:latin typeface="Arial"/>
              </a:rPr>
              <a:t> </a:t>
            </a:r>
            <a:r>
              <a:rPr lang="en-US" sz="1100" b="1" dirty="0" err="1">
                <a:solidFill>
                  <a:srgbClr val="0000FF"/>
                </a:solidFill>
                <a:latin typeface="Arial"/>
              </a:rPr>
              <a:t>chiến</a:t>
            </a:r>
            <a:r>
              <a:rPr lang="en-US" sz="1100" b="1" dirty="0">
                <a:solidFill>
                  <a:srgbClr val="0000FF"/>
                </a:solidFill>
                <a:latin typeface="Arial"/>
              </a:rPr>
              <a:t> </a:t>
            </a:r>
            <a:r>
              <a:rPr lang="en-US" sz="1100" b="1" dirty="0" err="1">
                <a:solidFill>
                  <a:srgbClr val="0000FF"/>
                </a:solidFill>
                <a:latin typeface="Arial"/>
              </a:rPr>
              <a:t>lược</a:t>
            </a:r>
            <a:r>
              <a:rPr lang="en-US" sz="1100" b="1" dirty="0">
                <a:solidFill>
                  <a:srgbClr val="0000FF"/>
                </a:solidFill>
                <a:latin typeface="Arial"/>
              </a:rPr>
              <a:t> </a:t>
            </a:r>
            <a:r>
              <a:rPr lang="en-US" sz="1100" b="1" dirty="0" err="1">
                <a:solidFill>
                  <a:srgbClr val="0000FF"/>
                </a:solidFill>
                <a:latin typeface="Arial"/>
              </a:rPr>
              <a:t>phát</a:t>
            </a:r>
            <a:r>
              <a:rPr lang="en-US" sz="1100" b="1" dirty="0">
                <a:solidFill>
                  <a:srgbClr val="0000FF"/>
                </a:solidFill>
                <a:latin typeface="Arial"/>
              </a:rPr>
              <a:t> </a:t>
            </a:r>
            <a:r>
              <a:rPr lang="en-US" sz="1100" b="1" dirty="0" err="1">
                <a:solidFill>
                  <a:srgbClr val="0000FF"/>
                </a:solidFill>
                <a:latin typeface="Arial"/>
              </a:rPr>
              <a:t>triển</a:t>
            </a:r>
            <a:r>
              <a:rPr lang="en-US" sz="1100" b="1" dirty="0">
                <a:solidFill>
                  <a:srgbClr val="0000FF"/>
                </a:solidFill>
                <a:latin typeface="Arial"/>
              </a:rPr>
              <a:t> </a:t>
            </a:r>
            <a:r>
              <a:rPr lang="en-US" sz="1100" b="1" dirty="0" err="1">
                <a:solidFill>
                  <a:srgbClr val="0000FF"/>
                </a:solidFill>
                <a:latin typeface="Arial"/>
              </a:rPr>
              <a:t>ngành</a:t>
            </a:r>
            <a:r>
              <a:rPr lang="en-US" sz="1100" b="1" dirty="0">
                <a:solidFill>
                  <a:srgbClr val="0000FF"/>
                </a:solidFill>
                <a:latin typeface="Arial"/>
              </a:rPr>
              <a:t> </a:t>
            </a:r>
            <a:r>
              <a:rPr lang="en-US" sz="1100" b="1" dirty="0" err="1">
                <a:solidFill>
                  <a:srgbClr val="0000FF"/>
                </a:solidFill>
                <a:latin typeface="Arial"/>
              </a:rPr>
              <a:t>công</a:t>
            </a:r>
            <a:r>
              <a:rPr lang="en-US" sz="1100" b="1" dirty="0">
                <a:solidFill>
                  <a:srgbClr val="0000FF"/>
                </a:solidFill>
                <a:latin typeface="Arial"/>
              </a:rPr>
              <a:t> </a:t>
            </a:r>
            <a:r>
              <a:rPr lang="en-US" sz="1100" b="1" dirty="0" err="1">
                <a:solidFill>
                  <a:srgbClr val="0000FF"/>
                </a:solidFill>
                <a:latin typeface="Arial"/>
              </a:rPr>
              <a:t>nghiệp</a:t>
            </a:r>
            <a:r>
              <a:rPr lang="en-US" sz="1100" b="1" dirty="0">
                <a:solidFill>
                  <a:srgbClr val="0000FF"/>
                </a:solidFill>
                <a:latin typeface="Arial"/>
              </a:rPr>
              <a:t> </a:t>
            </a:r>
            <a:r>
              <a:rPr lang="en-US" sz="1100" b="1" dirty="0" err="1">
                <a:solidFill>
                  <a:srgbClr val="0000FF"/>
                </a:solidFill>
                <a:latin typeface="Arial"/>
              </a:rPr>
              <a:t>bô</a:t>
            </a:r>
            <a:r>
              <a:rPr lang="en-US" sz="1100" b="1" dirty="0">
                <a:solidFill>
                  <a:srgbClr val="0000FF"/>
                </a:solidFill>
                <a:latin typeface="Arial"/>
              </a:rPr>
              <a:t> </a:t>
            </a:r>
            <a:r>
              <a:rPr lang="en-US" sz="1100" b="1" dirty="0" err="1">
                <a:solidFill>
                  <a:srgbClr val="0000FF"/>
                </a:solidFill>
                <a:latin typeface="Arial"/>
              </a:rPr>
              <a:t>xít</a:t>
            </a:r>
            <a:r>
              <a:rPr lang="en-US" sz="1100" b="1" dirty="0">
                <a:solidFill>
                  <a:srgbClr val="0000FF"/>
                </a:solidFill>
                <a:latin typeface="Arial"/>
              </a:rPr>
              <a:t> - </a:t>
            </a:r>
            <a:r>
              <a:rPr lang="en-US" sz="1100" b="1" dirty="0" err="1">
                <a:solidFill>
                  <a:srgbClr val="0000FF"/>
                </a:solidFill>
                <a:latin typeface="Arial"/>
              </a:rPr>
              <a:t>alumin</a:t>
            </a:r>
            <a:r>
              <a:rPr lang="en-US" sz="1100" b="1" dirty="0">
                <a:solidFill>
                  <a:srgbClr val="0000FF"/>
                </a:solidFill>
                <a:latin typeface="Arial"/>
              </a:rPr>
              <a:t> - </a:t>
            </a:r>
            <a:r>
              <a:rPr lang="en-US" sz="1100" b="1" dirty="0" err="1">
                <a:solidFill>
                  <a:srgbClr val="0000FF"/>
                </a:solidFill>
                <a:latin typeface="Arial"/>
              </a:rPr>
              <a:t>nhôm</a:t>
            </a:r>
            <a:endParaRPr sz="1100" dirty="0">
              <a:solidFill>
                <a:srgbClr val="0000FF"/>
              </a:solidFill>
            </a:endParaRPr>
          </a:p>
        </p:txBody>
      </p:sp>
      <p:sp>
        <p:nvSpPr>
          <p:cNvPr id="14" name="Rounded Rectangle 13"/>
          <p:cNvSpPr/>
          <p:nvPr/>
        </p:nvSpPr>
        <p:spPr>
          <a:xfrm>
            <a:off x="2632710" y="5536073"/>
            <a:ext cx="1062990" cy="377190"/>
          </a:xfrm>
          <a:prstGeom prst="roundRect">
            <a:avLst/>
          </a:prstGeom>
          <a:solidFill>
            <a:srgbClr val="2B5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rial"/>
              </a:defRPr>
            </a:pPr>
            <a:r>
              <a:rPr sz="825" dirty="0"/>
              <a:t>TÂN RAI</a:t>
            </a:r>
          </a:p>
        </p:txBody>
      </p:sp>
      <p:sp>
        <p:nvSpPr>
          <p:cNvPr id="16" name="Rounded Rectangle 15"/>
          <p:cNvSpPr/>
          <p:nvPr/>
        </p:nvSpPr>
        <p:spPr>
          <a:xfrm>
            <a:off x="2632710" y="5951363"/>
            <a:ext cx="1062990" cy="377190"/>
          </a:xfrm>
          <a:prstGeom prst="roundRect">
            <a:avLst/>
          </a:prstGeom>
          <a:solidFill>
            <a:srgbClr val="3479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rial"/>
              </a:defRPr>
            </a:pPr>
            <a:r>
              <a:rPr sz="825"/>
              <a:t>NHÂN CƠ</a:t>
            </a:r>
          </a:p>
        </p:txBody>
      </p:sp>
      <p:sp>
        <p:nvSpPr>
          <p:cNvPr id="17" name="Chevron 16"/>
          <p:cNvSpPr/>
          <p:nvPr/>
        </p:nvSpPr>
        <p:spPr>
          <a:xfrm>
            <a:off x="3847338" y="5761735"/>
            <a:ext cx="240030" cy="260604"/>
          </a:xfrm>
          <a:prstGeom prst="chevron">
            <a:avLst/>
          </a:prstGeom>
          <a:solidFill>
            <a:srgbClr val="9BA2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Rounded Rectangle 17"/>
          <p:cNvSpPr/>
          <p:nvPr/>
        </p:nvSpPr>
        <p:spPr>
          <a:xfrm>
            <a:off x="4121658" y="5706871"/>
            <a:ext cx="1680210" cy="377190"/>
          </a:xfrm>
          <a:prstGeom prst="roundRect">
            <a:avLst/>
          </a:prstGeom>
          <a:solidFill>
            <a:srgbClr val="CA77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rial"/>
              </a:defRPr>
            </a:pPr>
            <a:r>
              <a:rPr sz="825"/>
              <a:t>TỔNG KẾT – ĐÁNH GIÁ</a:t>
            </a:r>
          </a:p>
        </p:txBody>
      </p:sp>
      <p:sp>
        <p:nvSpPr>
          <p:cNvPr id="19" name="Chevron 18"/>
          <p:cNvSpPr/>
          <p:nvPr/>
        </p:nvSpPr>
        <p:spPr>
          <a:xfrm>
            <a:off x="5865622" y="5724668"/>
            <a:ext cx="240030" cy="260604"/>
          </a:xfrm>
          <a:prstGeom prst="chevron">
            <a:avLst>
              <a:gd name="adj" fmla="val 50000"/>
            </a:avLst>
          </a:prstGeom>
          <a:solidFill>
            <a:srgbClr val="9BA2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Rounded Rectangle 19"/>
          <p:cNvSpPr/>
          <p:nvPr/>
        </p:nvSpPr>
        <p:spPr>
          <a:xfrm>
            <a:off x="6131052" y="5706871"/>
            <a:ext cx="2057400" cy="377190"/>
          </a:xfrm>
          <a:prstGeom prst="roundRect">
            <a:avLst/>
          </a:prstGeom>
          <a:solidFill>
            <a:srgbClr val="1430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latin typeface="Arial"/>
              </a:defRPr>
            </a:pPr>
            <a:r>
              <a:rPr sz="825" dirty="0" err="1"/>
              <a:t>CƠ</a:t>
            </a:r>
            <a:r>
              <a:rPr sz="825" dirty="0"/>
              <a:t> </a:t>
            </a:r>
            <a:r>
              <a:rPr sz="825" dirty="0" err="1"/>
              <a:t>SỞ</a:t>
            </a:r>
            <a:r>
              <a:rPr sz="825" dirty="0"/>
              <a:t> </a:t>
            </a:r>
            <a:r>
              <a:rPr sz="825" dirty="0" err="1"/>
              <a:t>PHÁT</a:t>
            </a:r>
            <a:r>
              <a:rPr sz="825" dirty="0"/>
              <a:t> </a:t>
            </a:r>
            <a:r>
              <a:rPr sz="825" dirty="0" err="1"/>
              <a:t>TRIỂN</a:t>
            </a:r>
            <a:r>
              <a:rPr sz="825" dirty="0"/>
              <a:t> </a:t>
            </a:r>
            <a:r>
              <a:rPr sz="825" dirty="0" err="1"/>
              <a:t>NGÀNH</a:t>
            </a:r>
            <a:endParaRPr sz="825" dirty="0"/>
          </a:p>
        </p:txBody>
      </p:sp>
      <p:sp>
        <p:nvSpPr>
          <p:cNvPr id="22" name="TextBox 21">
            <a:extLst>
              <a:ext uri="{FF2B5EF4-FFF2-40B4-BE49-F238E27FC236}">
                <a16:creationId xmlns:a16="http://schemas.microsoft.com/office/drawing/2014/main" id="{F3F21360-1EDC-CC71-ED33-872C2FA574F2}"/>
              </a:ext>
            </a:extLst>
          </p:cNvPr>
          <p:cNvSpPr txBox="1"/>
          <p:nvPr/>
        </p:nvSpPr>
        <p:spPr>
          <a:xfrm>
            <a:off x="304800" y="1365191"/>
            <a:ext cx="8839200" cy="292388"/>
          </a:xfrm>
          <a:prstGeom prst="rect">
            <a:avLst/>
          </a:prstGeom>
          <a:noFill/>
        </p:spPr>
        <p:txBody>
          <a:bodyPr wrap="square">
            <a:spAutoFit/>
          </a:bodyPr>
          <a:lstStyle/>
          <a:p>
            <a:r>
              <a:rPr lang="vi-VN" sz="1300" b="1" dirty="0">
                <a:solidFill>
                  <a:srgbClr val="FF0000"/>
                </a:solidFill>
                <a:latin typeface="Arial "/>
              </a:rPr>
              <a:t>CHỦ TRƯƠNG CỦA ĐẢNG, CHỈ ĐẠO CỦA BỘ CHÍNH TRỊ, QUỐC HỘI</a:t>
            </a:r>
            <a:r>
              <a:rPr lang="en-US" sz="1300" b="1" dirty="0">
                <a:solidFill>
                  <a:srgbClr val="FF0000"/>
                </a:solidFill>
                <a:latin typeface="Arial "/>
              </a:rPr>
              <a:t>,</a:t>
            </a:r>
            <a:r>
              <a:rPr lang="vi-VN" sz="1300" b="1" dirty="0">
                <a:solidFill>
                  <a:srgbClr val="FF0000"/>
                </a:solidFill>
                <a:latin typeface="Arial "/>
              </a:rPr>
              <a:t> CHÍNH PHỦ</a:t>
            </a:r>
            <a:r>
              <a:rPr lang="en-US" sz="1300" b="1" dirty="0">
                <a:solidFill>
                  <a:srgbClr val="FF0000"/>
                </a:solidFill>
                <a:latin typeface="Arial "/>
              </a:rPr>
              <a:t>, </a:t>
            </a:r>
            <a:r>
              <a:rPr lang="en-US" sz="1300" b="1" dirty="0" err="1">
                <a:solidFill>
                  <a:srgbClr val="FF0000"/>
                </a:solidFill>
                <a:latin typeface="Arial "/>
              </a:rPr>
              <a:t>THỦ</a:t>
            </a:r>
            <a:r>
              <a:rPr lang="en-US" sz="1300" b="1" dirty="0">
                <a:solidFill>
                  <a:srgbClr val="FF0000"/>
                </a:solidFill>
                <a:latin typeface="Arial "/>
              </a:rPr>
              <a:t> </a:t>
            </a:r>
            <a:r>
              <a:rPr lang="en-US" sz="1300" b="1" dirty="0" err="1">
                <a:solidFill>
                  <a:srgbClr val="FF0000"/>
                </a:solidFill>
                <a:latin typeface="Arial "/>
              </a:rPr>
              <a:t>TƯỚNG</a:t>
            </a:r>
            <a:r>
              <a:rPr lang="en-US" sz="1300" b="1" dirty="0">
                <a:solidFill>
                  <a:srgbClr val="FF0000"/>
                </a:solidFill>
                <a:latin typeface="Arial "/>
              </a:rPr>
              <a:t> </a:t>
            </a:r>
            <a:r>
              <a:rPr lang="en-US" sz="1300" b="1" dirty="0" err="1">
                <a:solidFill>
                  <a:srgbClr val="FF0000"/>
                </a:solidFill>
                <a:latin typeface="Arial "/>
              </a:rPr>
              <a:t>CHÍNH</a:t>
            </a:r>
            <a:r>
              <a:rPr lang="en-US" sz="1300" b="1" dirty="0">
                <a:solidFill>
                  <a:srgbClr val="FF0000"/>
                </a:solidFill>
                <a:latin typeface="Arial "/>
              </a:rPr>
              <a:t> </a:t>
            </a:r>
            <a:r>
              <a:rPr lang="en-US" sz="1300" b="1" dirty="0" err="1">
                <a:solidFill>
                  <a:srgbClr val="FF0000"/>
                </a:solidFill>
                <a:latin typeface="Arial "/>
              </a:rPr>
              <a:t>PHỦ</a:t>
            </a:r>
            <a:endParaRPr lang="en-US" sz="1300" b="1" dirty="0">
              <a:solidFill>
                <a:srgbClr val="FF0000"/>
              </a:solidFill>
              <a:latin typeface="Arial "/>
            </a:endParaRPr>
          </a:p>
        </p:txBody>
      </p:sp>
      <p:pic>
        <p:nvPicPr>
          <p:cNvPr id="24" name="Picture 23">
            <a:extLst>
              <a:ext uri="{FF2B5EF4-FFF2-40B4-BE49-F238E27FC236}">
                <a16:creationId xmlns:a16="http://schemas.microsoft.com/office/drawing/2014/main" id="{82C50EB1-9011-A610-7153-C38B4ED280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26" name="Title 7">
            <a:extLst>
              <a:ext uri="{FF2B5EF4-FFF2-40B4-BE49-F238E27FC236}">
                <a16:creationId xmlns:a16="http://schemas.microsoft.com/office/drawing/2014/main" id="{B26C85A8-68BA-2827-45BD-4061CE68A543}"/>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44830" y="1565529"/>
            <a:ext cx="4011930" cy="493776"/>
          </a:xfrm>
          <a:prstGeom prst="roundRect">
            <a:avLst/>
          </a:prstGeom>
          <a:solidFill>
            <a:srgbClr val="2D5E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rial"/>
              </a:defRPr>
            </a:pPr>
            <a:r>
              <a:rPr lang="en-US" sz="1350" dirty="0" err="1"/>
              <a:t>DỰ</a:t>
            </a:r>
            <a:r>
              <a:rPr lang="en-US" sz="1350" dirty="0"/>
              <a:t> </a:t>
            </a:r>
            <a:r>
              <a:rPr lang="en-US" sz="1350" dirty="0" err="1"/>
              <a:t>ÁN</a:t>
            </a:r>
            <a:r>
              <a:rPr lang="en-US" sz="1350" dirty="0"/>
              <a:t> </a:t>
            </a:r>
            <a:r>
              <a:rPr sz="1350" dirty="0"/>
              <a:t>TÂN RAI</a:t>
            </a:r>
          </a:p>
        </p:txBody>
      </p:sp>
      <p:sp>
        <p:nvSpPr>
          <p:cNvPr id="5" name="Rounded Rectangle 4"/>
          <p:cNvSpPr/>
          <p:nvPr/>
        </p:nvSpPr>
        <p:spPr>
          <a:xfrm>
            <a:off x="4738878" y="1558282"/>
            <a:ext cx="3888486" cy="493776"/>
          </a:xfrm>
          <a:prstGeom prst="roundRect">
            <a:avLst/>
          </a:prstGeom>
          <a:solidFill>
            <a:srgbClr val="38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rial"/>
              </a:defRPr>
            </a:pPr>
            <a:r>
              <a:rPr lang="en-US" sz="1350" dirty="0" err="1"/>
              <a:t>DỰ</a:t>
            </a:r>
            <a:r>
              <a:rPr lang="en-US" sz="1350" dirty="0"/>
              <a:t> </a:t>
            </a:r>
            <a:r>
              <a:rPr lang="en-US" sz="1350" dirty="0" err="1"/>
              <a:t>ÁN</a:t>
            </a:r>
            <a:r>
              <a:rPr lang="en-US" sz="1350" dirty="0"/>
              <a:t> </a:t>
            </a:r>
            <a:r>
              <a:rPr sz="1350" dirty="0" err="1"/>
              <a:t>NHÂN</a:t>
            </a:r>
            <a:r>
              <a:rPr sz="1350" dirty="0"/>
              <a:t> </a:t>
            </a:r>
            <a:r>
              <a:rPr sz="1350" dirty="0" err="1"/>
              <a:t>CƠ</a:t>
            </a:r>
            <a:endParaRPr sz="1350" dirty="0"/>
          </a:p>
        </p:txBody>
      </p:sp>
      <p:sp>
        <p:nvSpPr>
          <p:cNvPr id="6" name="Rectangle 5"/>
          <p:cNvSpPr/>
          <p:nvPr/>
        </p:nvSpPr>
        <p:spPr>
          <a:xfrm>
            <a:off x="547498" y="2059305"/>
            <a:ext cx="45719" cy="3139059"/>
          </a:xfrm>
          <a:prstGeom prst="rect">
            <a:avLst/>
          </a:prstGeom>
          <a:solidFill>
            <a:srgbClr val="2D5E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7" name="Oval 6"/>
          <p:cNvSpPr/>
          <p:nvPr/>
        </p:nvSpPr>
        <p:spPr>
          <a:xfrm>
            <a:off x="500634" y="2551176"/>
            <a:ext cx="157734" cy="157734"/>
          </a:xfrm>
          <a:prstGeom prst="ellipse">
            <a:avLst/>
          </a:prstGeom>
          <a:solidFill>
            <a:srgbClr val="2D5E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8" name="TextBox 7"/>
          <p:cNvSpPr txBox="1"/>
          <p:nvPr/>
        </p:nvSpPr>
        <p:spPr>
          <a:xfrm>
            <a:off x="706374" y="2462022"/>
            <a:ext cx="428322" cy="225126"/>
          </a:xfrm>
          <a:prstGeom prst="rect">
            <a:avLst/>
          </a:prstGeom>
          <a:noFill/>
        </p:spPr>
        <p:txBody>
          <a:bodyPr wrap="none">
            <a:spAutoFit/>
          </a:bodyPr>
          <a:lstStyle/>
          <a:p>
            <a:pPr>
              <a:defRPr sz="1150" b="1">
                <a:solidFill>
                  <a:srgbClr val="2D5E8F"/>
                </a:solidFill>
                <a:latin typeface="Arial"/>
              </a:defRPr>
            </a:pPr>
            <a:r>
              <a:rPr sz="863"/>
              <a:t>2006</a:t>
            </a:r>
          </a:p>
        </p:txBody>
      </p:sp>
      <p:sp>
        <p:nvSpPr>
          <p:cNvPr id="9" name="Rounded Rectangle 8"/>
          <p:cNvSpPr/>
          <p:nvPr/>
        </p:nvSpPr>
        <p:spPr>
          <a:xfrm>
            <a:off x="1487270" y="2448306"/>
            <a:ext cx="2819553" cy="493776"/>
          </a:xfrm>
          <a:prstGeom prst="roundRect">
            <a:avLst/>
          </a:prstGeom>
          <a:solidFill>
            <a:srgbClr val="EBF2F9"/>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2D5E8F"/>
                </a:solidFill>
                <a:latin typeface="Arial"/>
              </a:defRPr>
            </a:pPr>
            <a:r>
              <a:rPr sz="863" dirty="0" err="1"/>
              <a:t>KHỞI</a:t>
            </a:r>
            <a:r>
              <a:rPr sz="863" dirty="0"/>
              <a:t> </a:t>
            </a:r>
            <a:r>
              <a:rPr sz="863" dirty="0" err="1"/>
              <a:t>ĐỘNG</a:t>
            </a:r>
            <a:r>
              <a:rPr sz="863" dirty="0"/>
              <a:t> </a:t>
            </a:r>
            <a:r>
              <a:rPr sz="863" dirty="0" err="1"/>
              <a:t>DỰ</a:t>
            </a:r>
            <a:r>
              <a:rPr sz="863" dirty="0"/>
              <a:t> </a:t>
            </a:r>
            <a:r>
              <a:rPr sz="863" dirty="0" err="1"/>
              <a:t>ÁN</a:t>
            </a:r>
            <a:endParaRPr sz="863" dirty="0"/>
          </a:p>
          <a:p>
            <a:pPr>
              <a:lnSpc>
                <a:spcPct val="95000"/>
              </a:lnSpc>
              <a:defRPr sz="919">
                <a:solidFill>
                  <a:srgbClr val="2D343B"/>
                </a:solidFill>
                <a:latin typeface="Arial"/>
              </a:defRPr>
            </a:pPr>
            <a:r>
              <a:rPr sz="689" dirty="0"/>
              <a:t>Thành </a:t>
            </a:r>
            <a:r>
              <a:rPr sz="689" dirty="0" err="1"/>
              <a:t>lập</a:t>
            </a:r>
            <a:r>
              <a:rPr sz="689" dirty="0"/>
              <a:t> Ban </a:t>
            </a:r>
            <a:r>
              <a:rPr sz="689" dirty="0" err="1"/>
              <a:t>QLDA</a:t>
            </a:r>
            <a:r>
              <a:rPr sz="689" dirty="0"/>
              <a:t>; </a:t>
            </a:r>
            <a:r>
              <a:rPr sz="689" dirty="0" err="1"/>
              <a:t>GPMB</a:t>
            </a:r>
            <a:r>
              <a:rPr sz="689" dirty="0"/>
              <a:t>, </a:t>
            </a:r>
            <a:r>
              <a:rPr sz="689" dirty="0" err="1"/>
              <a:t>thiết</a:t>
            </a:r>
            <a:r>
              <a:rPr sz="689" dirty="0"/>
              <a:t> </a:t>
            </a:r>
            <a:r>
              <a:rPr sz="689" dirty="0" err="1"/>
              <a:t>kế</a:t>
            </a:r>
            <a:r>
              <a:rPr sz="689" dirty="0"/>
              <a:t> </a:t>
            </a:r>
            <a:r>
              <a:rPr sz="689" dirty="0" err="1"/>
              <a:t>và</a:t>
            </a:r>
            <a:r>
              <a:rPr sz="689" dirty="0"/>
              <a:t> </a:t>
            </a:r>
            <a:r>
              <a:rPr sz="689" dirty="0" err="1"/>
              <a:t>triển</a:t>
            </a:r>
            <a:r>
              <a:rPr sz="689" dirty="0"/>
              <a:t> </a:t>
            </a:r>
            <a:r>
              <a:rPr sz="689" dirty="0" err="1"/>
              <a:t>khai</a:t>
            </a:r>
            <a:r>
              <a:rPr sz="689" dirty="0"/>
              <a:t> </a:t>
            </a:r>
            <a:r>
              <a:rPr sz="689" dirty="0" err="1"/>
              <a:t>hạ</a:t>
            </a:r>
            <a:r>
              <a:rPr sz="689" dirty="0"/>
              <a:t> </a:t>
            </a:r>
            <a:r>
              <a:rPr sz="689" dirty="0" err="1"/>
              <a:t>tầng</a:t>
            </a:r>
            <a:r>
              <a:rPr sz="689" dirty="0"/>
              <a:t>: </a:t>
            </a:r>
            <a:r>
              <a:rPr sz="689" dirty="0" err="1"/>
              <a:t>mặt</a:t>
            </a:r>
            <a:r>
              <a:rPr sz="689" dirty="0"/>
              <a:t> </a:t>
            </a:r>
            <a:r>
              <a:rPr sz="689" dirty="0" err="1"/>
              <a:t>bằng</a:t>
            </a:r>
            <a:r>
              <a:rPr sz="689" dirty="0"/>
              <a:t>, </a:t>
            </a:r>
            <a:r>
              <a:rPr sz="689" dirty="0" err="1"/>
              <a:t>cấp</a:t>
            </a:r>
            <a:r>
              <a:rPr sz="689" dirty="0"/>
              <a:t> </a:t>
            </a:r>
            <a:r>
              <a:rPr sz="689" dirty="0" err="1"/>
              <a:t>nước</a:t>
            </a:r>
            <a:r>
              <a:rPr sz="689" dirty="0"/>
              <a:t>, </a:t>
            </a:r>
            <a:r>
              <a:rPr sz="689" dirty="0" err="1"/>
              <a:t>cấp</a:t>
            </a:r>
            <a:r>
              <a:rPr sz="689" dirty="0"/>
              <a:t> </a:t>
            </a:r>
            <a:r>
              <a:rPr sz="689" dirty="0" err="1"/>
              <a:t>điện</a:t>
            </a:r>
            <a:r>
              <a:rPr sz="689" dirty="0"/>
              <a:t>, </a:t>
            </a:r>
            <a:r>
              <a:rPr sz="689" dirty="0" err="1"/>
              <a:t>đường</a:t>
            </a:r>
            <a:r>
              <a:rPr sz="689" dirty="0"/>
              <a:t>, </a:t>
            </a:r>
            <a:r>
              <a:rPr sz="689" dirty="0" err="1"/>
              <a:t>hồ</a:t>
            </a:r>
            <a:r>
              <a:rPr sz="689" dirty="0"/>
              <a:t> </a:t>
            </a:r>
            <a:r>
              <a:rPr sz="689" dirty="0" err="1"/>
              <a:t>đập</a:t>
            </a:r>
            <a:r>
              <a:rPr sz="689" dirty="0"/>
              <a:t>…</a:t>
            </a:r>
          </a:p>
        </p:txBody>
      </p:sp>
      <p:sp>
        <p:nvSpPr>
          <p:cNvPr id="10" name="Oval 9"/>
          <p:cNvSpPr/>
          <p:nvPr/>
        </p:nvSpPr>
        <p:spPr>
          <a:xfrm>
            <a:off x="500634" y="3113531"/>
            <a:ext cx="157734" cy="157734"/>
          </a:xfrm>
          <a:prstGeom prst="ellipse">
            <a:avLst/>
          </a:prstGeom>
          <a:solidFill>
            <a:srgbClr val="2D5E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706374" y="3024377"/>
            <a:ext cx="732893" cy="225126"/>
          </a:xfrm>
          <a:prstGeom prst="rect">
            <a:avLst/>
          </a:prstGeom>
          <a:noFill/>
        </p:spPr>
        <p:txBody>
          <a:bodyPr wrap="none">
            <a:spAutoFit/>
          </a:bodyPr>
          <a:lstStyle/>
          <a:p>
            <a:pPr>
              <a:defRPr sz="1150" b="1">
                <a:solidFill>
                  <a:srgbClr val="2D5E8F"/>
                </a:solidFill>
                <a:latin typeface="Arial"/>
              </a:defRPr>
            </a:pPr>
            <a:r>
              <a:rPr sz="863"/>
              <a:t>2007–2010</a:t>
            </a:r>
          </a:p>
        </p:txBody>
      </p:sp>
      <p:sp>
        <p:nvSpPr>
          <p:cNvPr id="12" name="Rounded Rectangle 11"/>
          <p:cNvSpPr/>
          <p:nvPr/>
        </p:nvSpPr>
        <p:spPr>
          <a:xfrm>
            <a:off x="1507846" y="3010661"/>
            <a:ext cx="2798977" cy="493776"/>
          </a:xfrm>
          <a:prstGeom prst="roundRect">
            <a:avLst/>
          </a:prstGeom>
          <a:solidFill>
            <a:srgbClr val="EBF2F9"/>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2D5E8F"/>
                </a:solidFill>
                <a:latin typeface="Arial"/>
              </a:defRPr>
            </a:pPr>
            <a:r>
              <a:rPr sz="863" dirty="0"/>
              <a:t>EPC</a:t>
            </a:r>
          </a:p>
          <a:p>
            <a:pPr>
              <a:lnSpc>
                <a:spcPct val="95000"/>
              </a:lnSpc>
              <a:defRPr sz="919">
                <a:solidFill>
                  <a:srgbClr val="2D343B"/>
                </a:solidFill>
                <a:latin typeface="Arial"/>
              </a:defRPr>
            </a:pPr>
            <a:r>
              <a:rPr sz="689" dirty="0" err="1"/>
              <a:t>Đấu</a:t>
            </a:r>
            <a:r>
              <a:rPr sz="689" dirty="0"/>
              <a:t> </a:t>
            </a:r>
            <a:r>
              <a:rPr sz="689" dirty="0" err="1"/>
              <a:t>thầu</a:t>
            </a:r>
            <a:r>
              <a:rPr sz="689" dirty="0"/>
              <a:t>, </a:t>
            </a:r>
            <a:r>
              <a:rPr sz="689" dirty="0" err="1"/>
              <a:t>ký</a:t>
            </a:r>
            <a:r>
              <a:rPr sz="689" dirty="0"/>
              <a:t> </a:t>
            </a:r>
            <a:r>
              <a:rPr sz="689" dirty="0" err="1"/>
              <a:t>hợp</a:t>
            </a:r>
            <a:r>
              <a:rPr sz="689" dirty="0"/>
              <a:t> </a:t>
            </a:r>
            <a:r>
              <a:rPr sz="689" dirty="0" err="1"/>
              <a:t>đồng</a:t>
            </a:r>
            <a:r>
              <a:rPr sz="689" dirty="0"/>
              <a:t> EPC </a:t>
            </a:r>
            <a:r>
              <a:rPr sz="689" dirty="0" err="1"/>
              <a:t>nhà</a:t>
            </a:r>
            <a:r>
              <a:rPr sz="689" dirty="0"/>
              <a:t> </a:t>
            </a:r>
            <a:r>
              <a:rPr sz="689" dirty="0" err="1"/>
              <a:t>máy</a:t>
            </a:r>
            <a:r>
              <a:rPr sz="689" dirty="0"/>
              <a:t> </a:t>
            </a:r>
            <a:r>
              <a:rPr sz="689" dirty="0" err="1"/>
              <a:t>alumin</a:t>
            </a:r>
            <a:r>
              <a:rPr sz="689" dirty="0"/>
              <a:t> </a:t>
            </a:r>
            <a:r>
              <a:rPr sz="689" dirty="0" err="1"/>
              <a:t>và</a:t>
            </a:r>
            <a:r>
              <a:rPr sz="689" dirty="0"/>
              <a:t> </a:t>
            </a:r>
            <a:r>
              <a:rPr sz="689" dirty="0" err="1"/>
              <a:t>nhà</a:t>
            </a:r>
            <a:r>
              <a:rPr sz="689" dirty="0"/>
              <a:t> </a:t>
            </a:r>
            <a:r>
              <a:rPr sz="689" dirty="0" err="1"/>
              <a:t>máy</a:t>
            </a:r>
            <a:r>
              <a:rPr sz="689" dirty="0"/>
              <a:t> </a:t>
            </a:r>
            <a:r>
              <a:rPr sz="689" dirty="0" err="1"/>
              <a:t>tuyển</a:t>
            </a:r>
            <a:r>
              <a:rPr sz="689" dirty="0"/>
              <a:t>.</a:t>
            </a:r>
          </a:p>
        </p:txBody>
      </p:sp>
      <p:sp>
        <p:nvSpPr>
          <p:cNvPr id="13" name="Oval 12"/>
          <p:cNvSpPr/>
          <p:nvPr/>
        </p:nvSpPr>
        <p:spPr>
          <a:xfrm>
            <a:off x="500634" y="3675887"/>
            <a:ext cx="157734" cy="157734"/>
          </a:xfrm>
          <a:prstGeom prst="ellipse">
            <a:avLst/>
          </a:prstGeom>
          <a:solidFill>
            <a:srgbClr val="2D5E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706374" y="3586733"/>
            <a:ext cx="732893" cy="225126"/>
          </a:xfrm>
          <a:prstGeom prst="rect">
            <a:avLst/>
          </a:prstGeom>
          <a:noFill/>
        </p:spPr>
        <p:txBody>
          <a:bodyPr wrap="none">
            <a:spAutoFit/>
          </a:bodyPr>
          <a:lstStyle/>
          <a:p>
            <a:pPr>
              <a:defRPr sz="1150" b="1">
                <a:solidFill>
                  <a:srgbClr val="2D5E8F"/>
                </a:solidFill>
                <a:latin typeface="Arial"/>
              </a:defRPr>
            </a:pPr>
            <a:r>
              <a:rPr sz="863"/>
              <a:t>2008–2012</a:t>
            </a:r>
          </a:p>
        </p:txBody>
      </p:sp>
      <p:sp>
        <p:nvSpPr>
          <p:cNvPr id="15" name="Rounded Rectangle 14"/>
          <p:cNvSpPr/>
          <p:nvPr/>
        </p:nvSpPr>
        <p:spPr>
          <a:xfrm>
            <a:off x="1504416" y="3573017"/>
            <a:ext cx="2802408" cy="493776"/>
          </a:xfrm>
          <a:prstGeom prst="roundRect">
            <a:avLst/>
          </a:prstGeom>
          <a:solidFill>
            <a:srgbClr val="EBF2F9"/>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2D5E8F"/>
                </a:solidFill>
                <a:latin typeface="Arial"/>
              </a:defRPr>
            </a:pPr>
            <a:r>
              <a:rPr sz="863" dirty="0" err="1"/>
              <a:t>XÂY</a:t>
            </a:r>
            <a:r>
              <a:rPr sz="863" dirty="0"/>
              <a:t> </a:t>
            </a:r>
            <a:r>
              <a:rPr sz="863" dirty="0" err="1"/>
              <a:t>DỰNG</a:t>
            </a:r>
            <a:endParaRPr sz="863" dirty="0"/>
          </a:p>
          <a:p>
            <a:pPr>
              <a:lnSpc>
                <a:spcPct val="95000"/>
              </a:lnSpc>
              <a:defRPr sz="919">
                <a:solidFill>
                  <a:srgbClr val="2D343B"/>
                </a:solidFill>
                <a:latin typeface="Arial"/>
              </a:defRPr>
            </a:pPr>
            <a:r>
              <a:rPr sz="689" dirty="0" err="1"/>
              <a:t>Thi</a:t>
            </a:r>
            <a:r>
              <a:rPr sz="689" dirty="0"/>
              <a:t> </a:t>
            </a:r>
            <a:r>
              <a:rPr sz="689" dirty="0" err="1"/>
              <a:t>công</a:t>
            </a:r>
            <a:r>
              <a:rPr sz="689" dirty="0"/>
              <a:t> </a:t>
            </a:r>
            <a:r>
              <a:rPr sz="689" dirty="0" err="1"/>
              <a:t>nhà</a:t>
            </a:r>
            <a:r>
              <a:rPr sz="689" dirty="0"/>
              <a:t> </a:t>
            </a:r>
            <a:r>
              <a:rPr sz="689" dirty="0" err="1"/>
              <a:t>máy</a:t>
            </a:r>
            <a:r>
              <a:rPr sz="689" dirty="0"/>
              <a:t> </a:t>
            </a:r>
            <a:r>
              <a:rPr sz="689" dirty="0" err="1"/>
              <a:t>alumin</a:t>
            </a:r>
            <a:r>
              <a:rPr sz="689" dirty="0"/>
              <a:t>, </a:t>
            </a:r>
            <a:r>
              <a:rPr sz="689" dirty="0" err="1"/>
              <a:t>nhà</a:t>
            </a:r>
            <a:r>
              <a:rPr sz="689" dirty="0"/>
              <a:t> </a:t>
            </a:r>
            <a:r>
              <a:rPr sz="689" dirty="0" err="1"/>
              <a:t>máy</a:t>
            </a:r>
            <a:r>
              <a:rPr sz="689" dirty="0"/>
              <a:t> </a:t>
            </a:r>
            <a:r>
              <a:rPr sz="689" dirty="0" err="1"/>
              <a:t>tuyển</a:t>
            </a:r>
            <a:r>
              <a:rPr sz="689" dirty="0"/>
              <a:t> </a:t>
            </a:r>
            <a:r>
              <a:rPr sz="689" dirty="0" err="1"/>
              <a:t>và</a:t>
            </a:r>
            <a:r>
              <a:rPr sz="689" dirty="0"/>
              <a:t> </a:t>
            </a:r>
            <a:r>
              <a:rPr sz="689" dirty="0" err="1"/>
              <a:t>các</a:t>
            </a:r>
            <a:r>
              <a:rPr sz="689" dirty="0"/>
              <a:t> </a:t>
            </a:r>
            <a:r>
              <a:rPr sz="689" dirty="0" err="1"/>
              <a:t>hạng</a:t>
            </a:r>
            <a:r>
              <a:rPr sz="689" dirty="0"/>
              <a:t> </a:t>
            </a:r>
            <a:r>
              <a:rPr sz="689" dirty="0" err="1"/>
              <a:t>mục</a:t>
            </a:r>
            <a:r>
              <a:rPr sz="689" dirty="0"/>
              <a:t> </a:t>
            </a:r>
            <a:r>
              <a:rPr sz="689" dirty="0" err="1"/>
              <a:t>ngoài</a:t>
            </a:r>
            <a:r>
              <a:rPr sz="689" dirty="0"/>
              <a:t> </a:t>
            </a:r>
            <a:r>
              <a:rPr sz="689" dirty="0" err="1"/>
              <a:t>hàng</a:t>
            </a:r>
            <a:r>
              <a:rPr sz="689" dirty="0"/>
              <a:t> </a:t>
            </a:r>
            <a:r>
              <a:rPr sz="689" dirty="0" err="1"/>
              <a:t>rào</a:t>
            </a:r>
            <a:r>
              <a:rPr sz="689" dirty="0"/>
              <a:t>.</a:t>
            </a:r>
          </a:p>
        </p:txBody>
      </p:sp>
      <p:sp>
        <p:nvSpPr>
          <p:cNvPr id="16" name="Oval 15"/>
          <p:cNvSpPr/>
          <p:nvPr/>
        </p:nvSpPr>
        <p:spPr>
          <a:xfrm>
            <a:off x="500634" y="4238244"/>
            <a:ext cx="157734" cy="157734"/>
          </a:xfrm>
          <a:prstGeom prst="ellipse">
            <a:avLst/>
          </a:prstGeom>
          <a:solidFill>
            <a:srgbClr val="2D5E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706374" y="4149090"/>
            <a:ext cx="580608" cy="225126"/>
          </a:xfrm>
          <a:prstGeom prst="rect">
            <a:avLst/>
          </a:prstGeom>
          <a:noFill/>
        </p:spPr>
        <p:txBody>
          <a:bodyPr wrap="none">
            <a:spAutoFit/>
          </a:bodyPr>
          <a:lstStyle/>
          <a:p>
            <a:pPr>
              <a:defRPr sz="1150" b="1">
                <a:solidFill>
                  <a:srgbClr val="2D5E8F"/>
                </a:solidFill>
                <a:latin typeface="Arial"/>
              </a:defRPr>
            </a:pPr>
            <a:r>
              <a:rPr sz="863"/>
              <a:t>12/2012</a:t>
            </a:r>
          </a:p>
        </p:txBody>
      </p:sp>
      <p:sp>
        <p:nvSpPr>
          <p:cNvPr id="18" name="Rounded Rectangle 17"/>
          <p:cNvSpPr/>
          <p:nvPr/>
        </p:nvSpPr>
        <p:spPr>
          <a:xfrm>
            <a:off x="1507846" y="4135374"/>
            <a:ext cx="2798978" cy="493776"/>
          </a:xfrm>
          <a:prstGeom prst="roundRect">
            <a:avLst/>
          </a:prstGeom>
          <a:solidFill>
            <a:srgbClr val="EBF2F9"/>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2D5E8F"/>
                </a:solidFill>
                <a:latin typeface="Arial"/>
              </a:defRPr>
            </a:pPr>
            <a:r>
              <a:rPr sz="863" dirty="0" err="1"/>
              <a:t>ALUMIN</a:t>
            </a:r>
            <a:r>
              <a:rPr sz="863" dirty="0"/>
              <a:t> </a:t>
            </a:r>
            <a:r>
              <a:rPr sz="863" dirty="0" err="1"/>
              <a:t>ĐẦU</a:t>
            </a:r>
            <a:r>
              <a:rPr sz="863" dirty="0"/>
              <a:t> TIÊN</a:t>
            </a:r>
          </a:p>
          <a:p>
            <a:pPr>
              <a:lnSpc>
                <a:spcPct val="95000"/>
              </a:lnSpc>
              <a:defRPr sz="919">
                <a:solidFill>
                  <a:srgbClr val="2D343B"/>
                </a:solidFill>
                <a:latin typeface="Arial"/>
              </a:defRPr>
            </a:pPr>
            <a:r>
              <a:rPr sz="689" dirty="0" err="1"/>
              <a:t>Chạy</a:t>
            </a:r>
            <a:r>
              <a:rPr sz="689" dirty="0"/>
              <a:t> </a:t>
            </a:r>
            <a:r>
              <a:rPr sz="689" dirty="0" err="1"/>
              <a:t>thử</a:t>
            </a:r>
            <a:r>
              <a:rPr sz="689" dirty="0"/>
              <a:t>, </a:t>
            </a:r>
            <a:r>
              <a:rPr sz="689" dirty="0" err="1"/>
              <a:t>sản</a:t>
            </a:r>
            <a:r>
              <a:rPr sz="689" dirty="0"/>
              <a:t> </a:t>
            </a:r>
            <a:r>
              <a:rPr sz="689" dirty="0" err="1"/>
              <a:t>xuất</a:t>
            </a:r>
            <a:r>
              <a:rPr sz="689" dirty="0"/>
              <a:t> </a:t>
            </a:r>
            <a:r>
              <a:rPr sz="689" dirty="0" err="1"/>
              <a:t>tấn</a:t>
            </a:r>
            <a:r>
              <a:rPr sz="689" dirty="0"/>
              <a:t> </a:t>
            </a:r>
            <a:r>
              <a:rPr sz="689" dirty="0" err="1"/>
              <a:t>sản</a:t>
            </a:r>
            <a:r>
              <a:rPr sz="689" dirty="0"/>
              <a:t> </a:t>
            </a:r>
            <a:r>
              <a:rPr sz="689" dirty="0" err="1"/>
              <a:t>phẩm</a:t>
            </a:r>
            <a:r>
              <a:rPr sz="689" dirty="0"/>
              <a:t> </a:t>
            </a:r>
            <a:r>
              <a:rPr sz="689" dirty="0" err="1"/>
              <a:t>alumin</a:t>
            </a:r>
            <a:r>
              <a:rPr sz="689" dirty="0"/>
              <a:t> </a:t>
            </a:r>
            <a:r>
              <a:rPr sz="689" dirty="0" err="1"/>
              <a:t>đầu</a:t>
            </a:r>
            <a:r>
              <a:rPr sz="689" dirty="0"/>
              <a:t> </a:t>
            </a:r>
            <a:r>
              <a:rPr sz="689" dirty="0" err="1"/>
              <a:t>tiên</a:t>
            </a:r>
            <a:r>
              <a:rPr sz="689" dirty="0"/>
              <a:t>.</a:t>
            </a:r>
          </a:p>
        </p:txBody>
      </p:sp>
      <p:sp>
        <p:nvSpPr>
          <p:cNvPr id="19" name="Oval 18"/>
          <p:cNvSpPr/>
          <p:nvPr/>
        </p:nvSpPr>
        <p:spPr>
          <a:xfrm>
            <a:off x="500634" y="4800600"/>
            <a:ext cx="157734" cy="157734"/>
          </a:xfrm>
          <a:prstGeom prst="ellipse">
            <a:avLst/>
          </a:prstGeom>
          <a:solidFill>
            <a:srgbClr val="2D5E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706374" y="4711446"/>
            <a:ext cx="580608" cy="225126"/>
          </a:xfrm>
          <a:prstGeom prst="rect">
            <a:avLst/>
          </a:prstGeom>
          <a:noFill/>
        </p:spPr>
        <p:txBody>
          <a:bodyPr wrap="none">
            <a:spAutoFit/>
          </a:bodyPr>
          <a:lstStyle/>
          <a:p>
            <a:pPr>
              <a:defRPr sz="1150" b="1">
                <a:solidFill>
                  <a:srgbClr val="2D5E8F"/>
                </a:solidFill>
                <a:latin typeface="Arial"/>
              </a:defRPr>
            </a:pPr>
            <a:r>
              <a:rPr sz="863"/>
              <a:t>10/2013</a:t>
            </a:r>
          </a:p>
        </p:txBody>
      </p:sp>
      <p:sp>
        <p:nvSpPr>
          <p:cNvPr id="21" name="Rounded Rectangle 20"/>
          <p:cNvSpPr/>
          <p:nvPr/>
        </p:nvSpPr>
        <p:spPr>
          <a:xfrm>
            <a:off x="1515962" y="4697730"/>
            <a:ext cx="2790861" cy="493776"/>
          </a:xfrm>
          <a:prstGeom prst="roundRect">
            <a:avLst/>
          </a:prstGeom>
          <a:solidFill>
            <a:srgbClr val="EBF2F9"/>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2D5E8F"/>
                </a:solidFill>
                <a:latin typeface="Arial"/>
              </a:defRPr>
            </a:pPr>
            <a:r>
              <a:rPr sz="863" dirty="0" err="1"/>
              <a:t>VẬN</a:t>
            </a:r>
            <a:r>
              <a:rPr sz="863" dirty="0"/>
              <a:t> </a:t>
            </a:r>
            <a:r>
              <a:rPr sz="863" dirty="0" err="1"/>
              <a:t>HÀNH</a:t>
            </a:r>
            <a:r>
              <a:rPr sz="863" dirty="0"/>
              <a:t> THƯƠNG </a:t>
            </a:r>
            <a:r>
              <a:rPr sz="863" dirty="0" err="1"/>
              <a:t>MẠI</a:t>
            </a:r>
            <a:endParaRPr sz="863" dirty="0"/>
          </a:p>
          <a:p>
            <a:pPr>
              <a:lnSpc>
                <a:spcPct val="95000"/>
              </a:lnSpc>
              <a:defRPr sz="919">
                <a:solidFill>
                  <a:srgbClr val="2D343B"/>
                </a:solidFill>
                <a:latin typeface="Arial"/>
              </a:defRPr>
            </a:pPr>
            <a:r>
              <a:rPr sz="689" dirty="0" err="1"/>
              <a:t>Chuyển</a:t>
            </a:r>
            <a:r>
              <a:rPr sz="689" dirty="0"/>
              <a:t> sang </a:t>
            </a:r>
            <a:r>
              <a:rPr sz="689" dirty="0" err="1"/>
              <a:t>hạch</a:t>
            </a:r>
            <a:r>
              <a:rPr sz="689" dirty="0"/>
              <a:t> </a:t>
            </a:r>
            <a:r>
              <a:rPr sz="689" dirty="0" err="1"/>
              <a:t>toán</a:t>
            </a:r>
            <a:r>
              <a:rPr sz="689" dirty="0"/>
              <a:t> </a:t>
            </a:r>
            <a:r>
              <a:rPr sz="689" dirty="0" err="1"/>
              <a:t>sản</a:t>
            </a:r>
            <a:r>
              <a:rPr sz="689" dirty="0"/>
              <a:t> </a:t>
            </a:r>
            <a:r>
              <a:rPr sz="689" dirty="0" err="1"/>
              <a:t>xuất</a:t>
            </a:r>
            <a:r>
              <a:rPr sz="689" dirty="0"/>
              <a:t>, </a:t>
            </a:r>
            <a:r>
              <a:rPr sz="689" dirty="0" err="1"/>
              <a:t>vận</a:t>
            </a:r>
            <a:r>
              <a:rPr sz="689" dirty="0"/>
              <a:t> </a:t>
            </a:r>
            <a:r>
              <a:rPr sz="689" dirty="0" err="1"/>
              <a:t>hành</a:t>
            </a:r>
            <a:r>
              <a:rPr sz="689" dirty="0"/>
              <a:t> </a:t>
            </a:r>
            <a:r>
              <a:rPr sz="689" dirty="0" err="1"/>
              <a:t>thương</a:t>
            </a:r>
            <a:r>
              <a:rPr sz="689" dirty="0"/>
              <a:t> </a:t>
            </a:r>
            <a:r>
              <a:rPr sz="689" dirty="0" err="1"/>
              <a:t>mại</a:t>
            </a:r>
            <a:r>
              <a:rPr sz="689" dirty="0"/>
              <a:t> </a:t>
            </a:r>
            <a:r>
              <a:rPr sz="689" dirty="0" err="1"/>
              <a:t>toàn</a:t>
            </a:r>
            <a:r>
              <a:rPr sz="689" dirty="0"/>
              <a:t> </a:t>
            </a:r>
            <a:r>
              <a:rPr sz="689" dirty="0" err="1"/>
              <a:t>bộ</a:t>
            </a:r>
            <a:r>
              <a:rPr sz="689" dirty="0"/>
              <a:t> </a:t>
            </a:r>
            <a:r>
              <a:rPr sz="689" dirty="0" err="1"/>
              <a:t>dự</a:t>
            </a:r>
            <a:r>
              <a:rPr sz="689" dirty="0"/>
              <a:t> </a:t>
            </a:r>
            <a:r>
              <a:rPr sz="689" dirty="0" err="1"/>
              <a:t>án</a:t>
            </a:r>
            <a:r>
              <a:rPr sz="689" dirty="0"/>
              <a:t>.</a:t>
            </a:r>
          </a:p>
        </p:txBody>
      </p:sp>
      <p:sp>
        <p:nvSpPr>
          <p:cNvPr id="22" name="Rectangle 21"/>
          <p:cNvSpPr/>
          <p:nvPr/>
        </p:nvSpPr>
        <p:spPr>
          <a:xfrm>
            <a:off x="4785741" y="2052059"/>
            <a:ext cx="45719" cy="3146306"/>
          </a:xfrm>
          <a:prstGeom prst="rect">
            <a:avLst/>
          </a:prstGeom>
          <a:solidFill>
            <a:srgbClr val="38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3" name="Oval 22"/>
          <p:cNvSpPr/>
          <p:nvPr/>
        </p:nvSpPr>
        <p:spPr>
          <a:xfrm>
            <a:off x="4738878" y="2551176"/>
            <a:ext cx="157734" cy="157734"/>
          </a:xfrm>
          <a:prstGeom prst="ellipse">
            <a:avLst/>
          </a:prstGeom>
          <a:solidFill>
            <a:srgbClr val="38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944618" y="2462022"/>
            <a:ext cx="428322" cy="225126"/>
          </a:xfrm>
          <a:prstGeom prst="rect">
            <a:avLst/>
          </a:prstGeom>
          <a:noFill/>
        </p:spPr>
        <p:txBody>
          <a:bodyPr wrap="none">
            <a:spAutoFit/>
          </a:bodyPr>
          <a:lstStyle/>
          <a:p>
            <a:pPr>
              <a:defRPr sz="1150" b="1">
                <a:solidFill>
                  <a:srgbClr val="387E5B"/>
                </a:solidFill>
                <a:latin typeface="Arial"/>
              </a:defRPr>
            </a:pPr>
            <a:r>
              <a:rPr sz="863"/>
              <a:t>2007</a:t>
            </a:r>
          </a:p>
        </p:txBody>
      </p:sp>
      <p:sp>
        <p:nvSpPr>
          <p:cNvPr id="25" name="Rounded Rectangle 24"/>
          <p:cNvSpPr/>
          <p:nvPr/>
        </p:nvSpPr>
        <p:spPr>
          <a:xfrm>
            <a:off x="5606414" y="2448306"/>
            <a:ext cx="2938653" cy="493776"/>
          </a:xfrm>
          <a:prstGeom prst="roundRect">
            <a:avLst/>
          </a:prstGeom>
          <a:solidFill>
            <a:srgbClr val="EBF5EF"/>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387E5B"/>
                </a:solidFill>
                <a:latin typeface="Arial"/>
              </a:defRPr>
            </a:pPr>
            <a:r>
              <a:rPr sz="863" dirty="0" err="1"/>
              <a:t>KHỞI</a:t>
            </a:r>
            <a:r>
              <a:rPr sz="863" dirty="0"/>
              <a:t> </a:t>
            </a:r>
            <a:r>
              <a:rPr sz="863" dirty="0" err="1"/>
              <a:t>ĐỘNG</a:t>
            </a:r>
            <a:r>
              <a:rPr sz="863" dirty="0"/>
              <a:t> </a:t>
            </a:r>
            <a:r>
              <a:rPr sz="863" dirty="0" err="1"/>
              <a:t>DỰ</a:t>
            </a:r>
            <a:r>
              <a:rPr sz="863" dirty="0"/>
              <a:t> </a:t>
            </a:r>
            <a:r>
              <a:rPr sz="863" dirty="0" err="1"/>
              <a:t>ÁN</a:t>
            </a:r>
            <a:endParaRPr sz="863" dirty="0"/>
          </a:p>
          <a:p>
            <a:pPr>
              <a:lnSpc>
                <a:spcPct val="95000"/>
              </a:lnSpc>
              <a:defRPr sz="919">
                <a:solidFill>
                  <a:srgbClr val="2D343B"/>
                </a:solidFill>
                <a:latin typeface="Arial"/>
              </a:defRPr>
            </a:pPr>
            <a:r>
              <a:rPr sz="689" dirty="0"/>
              <a:t>Thành </a:t>
            </a:r>
            <a:r>
              <a:rPr sz="689" dirty="0" err="1"/>
              <a:t>lập</a:t>
            </a:r>
            <a:r>
              <a:rPr sz="689" dirty="0"/>
              <a:t> Công ty CP </a:t>
            </a:r>
            <a:r>
              <a:rPr sz="689" dirty="0" err="1"/>
              <a:t>Alumin</a:t>
            </a:r>
            <a:r>
              <a:rPr sz="689" dirty="0"/>
              <a:t> </a:t>
            </a:r>
            <a:r>
              <a:rPr sz="689" dirty="0" err="1"/>
              <a:t>Nhân</a:t>
            </a:r>
            <a:r>
              <a:rPr sz="689" dirty="0"/>
              <a:t> </a:t>
            </a:r>
            <a:r>
              <a:rPr sz="689" dirty="0" err="1"/>
              <a:t>Cơ</a:t>
            </a:r>
            <a:r>
              <a:rPr sz="689" dirty="0"/>
              <a:t> – </a:t>
            </a:r>
            <a:r>
              <a:rPr sz="689" dirty="0" err="1"/>
              <a:t>TKV</a:t>
            </a:r>
            <a:r>
              <a:rPr sz="689" dirty="0"/>
              <a:t>; </a:t>
            </a:r>
            <a:r>
              <a:rPr sz="689" dirty="0" err="1"/>
              <a:t>GPMB</a:t>
            </a:r>
            <a:r>
              <a:rPr sz="689" dirty="0"/>
              <a:t>, </a:t>
            </a:r>
            <a:r>
              <a:rPr sz="689" dirty="0" err="1"/>
              <a:t>thiết</a:t>
            </a:r>
            <a:r>
              <a:rPr sz="689" dirty="0"/>
              <a:t> </a:t>
            </a:r>
            <a:r>
              <a:rPr sz="689" dirty="0" err="1"/>
              <a:t>kế</a:t>
            </a:r>
            <a:r>
              <a:rPr sz="689" dirty="0"/>
              <a:t> </a:t>
            </a:r>
            <a:r>
              <a:rPr sz="689" dirty="0" err="1"/>
              <a:t>và</a:t>
            </a:r>
            <a:r>
              <a:rPr sz="689" dirty="0"/>
              <a:t> </a:t>
            </a:r>
            <a:r>
              <a:rPr sz="689" dirty="0" err="1"/>
              <a:t>triển</a:t>
            </a:r>
            <a:r>
              <a:rPr sz="689" dirty="0"/>
              <a:t> </a:t>
            </a:r>
            <a:r>
              <a:rPr sz="689" dirty="0" err="1"/>
              <a:t>khai</a:t>
            </a:r>
            <a:r>
              <a:rPr sz="689" dirty="0"/>
              <a:t> </a:t>
            </a:r>
            <a:r>
              <a:rPr sz="689" dirty="0" err="1"/>
              <a:t>hạ</a:t>
            </a:r>
            <a:r>
              <a:rPr sz="689" dirty="0"/>
              <a:t> </a:t>
            </a:r>
            <a:r>
              <a:rPr sz="689" dirty="0" err="1"/>
              <a:t>tầng</a:t>
            </a:r>
            <a:r>
              <a:rPr sz="689" dirty="0"/>
              <a:t>.</a:t>
            </a:r>
          </a:p>
        </p:txBody>
      </p:sp>
      <p:sp>
        <p:nvSpPr>
          <p:cNvPr id="26" name="Oval 25"/>
          <p:cNvSpPr/>
          <p:nvPr/>
        </p:nvSpPr>
        <p:spPr>
          <a:xfrm>
            <a:off x="4738878" y="3113531"/>
            <a:ext cx="157734" cy="157734"/>
          </a:xfrm>
          <a:prstGeom prst="ellipse">
            <a:avLst/>
          </a:prstGeom>
          <a:solidFill>
            <a:srgbClr val="38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7" name="TextBox 26"/>
          <p:cNvSpPr txBox="1"/>
          <p:nvPr/>
        </p:nvSpPr>
        <p:spPr>
          <a:xfrm>
            <a:off x="4944618" y="3024377"/>
            <a:ext cx="732893" cy="225126"/>
          </a:xfrm>
          <a:prstGeom prst="rect">
            <a:avLst/>
          </a:prstGeom>
          <a:noFill/>
        </p:spPr>
        <p:txBody>
          <a:bodyPr wrap="none">
            <a:spAutoFit/>
          </a:bodyPr>
          <a:lstStyle/>
          <a:p>
            <a:pPr>
              <a:defRPr sz="1150" b="1">
                <a:solidFill>
                  <a:srgbClr val="387E5B"/>
                </a:solidFill>
                <a:latin typeface="Arial"/>
              </a:defRPr>
            </a:pPr>
            <a:r>
              <a:rPr sz="863"/>
              <a:t>2007–2009</a:t>
            </a:r>
          </a:p>
        </p:txBody>
      </p:sp>
      <p:sp>
        <p:nvSpPr>
          <p:cNvPr id="28" name="Rounded Rectangle 27"/>
          <p:cNvSpPr/>
          <p:nvPr/>
        </p:nvSpPr>
        <p:spPr>
          <a:xfrm>
            <a:off x="5640058" y="3024377"/>
            <a:ext cx="2891560" cy="493776"/>
          </a:xfrm>
          <a:prstGeom prst="roundRect">
            <a:avLst/>
          </a:prstGeom>
          <a:solidFill>
            <a:srgbClr val="EBF5EF"/>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387E5B"/>
                </a:solidFill>
                <a:latin typeface="Arial"/>
              </a:defRPr>
            </a:pPr>
            <a:r>
              <a:rPr sz="863" dirty="0"/>
              <a:t>EPC </a:t>
            </a:r>
            <a:r>
              <a:rPr sz="863" dirty="0" err="1"/>
              <a:t>ALUMIN</a:t>
            </a:r>
            <a:endParaRPr sz="863" dirty="0"/>
          </a:p>
          <a:p>
            <a:pPr>
              <a:lnSpc>
                <a:spcPct val="95000"/>
              </a:lnSpc>
              <a:defRPr sz="919">
                <a:solidFill>
                  <a:srgbClr val="2D343B"/>
                </a:solidFill>
                <a:latin typeface="Arial"/>
              </a:defRPr>
            </a:pPr>
            <a:r>
              <a:rPr sz="689" dirty="0" err="1"/>
              <a:t>Đấu</a:t>
            </a:r>
            <a:r>
              <a:rPr sz="689" dirty="0"/>
              <a:t> </a:t>
            </a:r>
            <a:r>
              <a:rPr sz="689" dirty="0" err="1"/>
              <a:t>thầu</a:t>
            </a:r>
            <a:r>
              <a:rPr sz="689" dirty="0"/>
              <a:t>, </a:t>
            </a:r>
            <a:r>
              <a:rPr sz="689" dirty="0" err="1"/>
              <a:t>ký</a:t>
            </a:r>
            <a:r>
              <a:rPr sz="689" dirty="0"/>
              <a:t> </a:t>
            </a:r>
            <a:r>
              <a:rPr sz="689" dirty="0" err="1"/>
              <a:t>hợp</a:t>
            </a:r>
            <a:r>
              <a:rPr sz="689" dirty="0"/>
              <a:t> </a:t>
            </a:r>
            <a:r>
              <a:rPr sz="689" dirty="0" err="1"/>
              <a:t>đồng</a:t>
            </a:r>
            <a:r>
              <a:rPr sz="689" dirty="0"/>
              <a:t> EPC </a:t>
            </a:r>
            <a:r>
              <a:rPr sz="689" dirty="0" err="1"/>
              <a:t>nhà</a:t>
            </a:r>
            <a:r>
              <a:rPr sz="689" dirty="0"/>
              <a:t> </a:t>
            </a:r>
            <a:r>
              <a:rPr sz="689" dirty="0" err="1"/>
              <a:t>máy</a:t>
            </a:r>
            <a:r>
              <a:rPr sz="689" dirty="0"/>
              <a:t> </a:t>
            </a:r>
            <a:r>
              <a:rPr sz="689" dirty="0" err="1"/>
              <a:t>alumin</a:t>
            </a:r>
            <a:r>
              <a:rPr sz="689" dirty="0"/>
              <a:t>.</a:t>
            </a:r>
          </a:p>
        </p:txBody>
      </p:sp>
      <p:sp>
        <p:nvSpPr>
          <p:cNvPr id="29" name="Oval 28"/>
          <p:cNvSpPr/>
          <p:nvPr/>
        </p:nvSpPr>
        <p:spPr>
          <a:xfrm>
            <a:off x="4738878" y="3675887"/>
            <a:ext cx="157734" cy="157734"/>
          </a:xfrm>
          <a:prstGeom prst="ellipse">
            <a:avLst/>
          </a:prstGeom>
          <a:solidFill>
            <a:srgbClr val="38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0" name="TextBox 29"/>
          <p:cNvSpPr txBox="1"/>
          <p:nvPr/>
        </p:nvSpPr>
        <p:spPr>
          <a:xfrm>
            <a:off x="4944618" y="3586733"/>
            <a:ext cx="732893" cy="225126"/>
          </a:xfrm>
          <a:prstGeom prst="rect">
            <a:avLst/>
          </a:prstGeom>
          <a:noFill/>
        </p:spPr>
        <p:txBody>
          <a:bodyPr wrap="none">
            <a:spAutoFit/>
          </a:bodyPr>
          <a:lstStyle/>
          <a:p>
            <a:pPr>
              <a:defRPr sz="1150" b="1">
                <a:solidFill>
                  <a:srgbClr val="387E5B"/>
                </a:solidFill>
                <a:latin typeface="Arial"/>
              </a:defRPr>
            </a:pPr>
            <a:r>
              <a:rPr sz="863"/>
              <a:t>2010–2016</a:t>
            </a:r>
          </a:p>
        </p:txBody>
      </p:sp>
      <p:sp>
        <p:nvSpPr>
          <p:cNvPr id="31" name="Rounded Rectangle 30"/>
          <p:cNvSpPr/>
          <p:nvPr/>
        </p:nvSpPr>
        <p:spPr>
          <a:xfrm>
            <a:off x="5677508" y="3573017"/>
            <a:ext cx="2867559" cy="493776"/>
          </a:xfrm>
          <a:prstGeom prst="roundRect">
            <a:avLst/>
          </a:prstGeom>
          <a:solidFill>
            <a:srgbClr val="EBF5EF"/>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387E5B"/>
                </a:solidFill>
                <a:latin typeface="Arial"/>
              </a:defRPr>
            </a:pPr>
            <a:r>
              <a:rPr sz="863" dirty="0" err="1"/>
              <a:t>XÂY</a:t>
            </a:r>
            <a:r>
              <a:rPr sz="863" dirty="0"/>
              <a:t> </a:t>
            </a:r>
            <a:r>
              <a:rPr sz="863" dirty="0" err="1"/>
              <a:t>DỰNG</a:t>
            </a:r>
            <a:endParaRPr sz="863" dirty="0"/>
          </a:p>
          <a:p>
            <a:pPr>
              <a:lnSpc>
                <a:spcPct val="95000"/>
              </a:lnSpc>
              <a:defRPr sz="919">
                <a:solidFill>
                  <a:srgbClr val="2D343B"/>
                </a:solidFill>
                <a:latin typeface="Arial"/>
              </a:defRPr>
            </a:pPr>
            <a:r>
              <a:rPr sz="689" dirty="0" err="1"/>
              <a:t>Thi</a:t>
            </a:r>
            <a:r>
              <a:rPr sz="689" dirty="0"/>
              <a:t> </a:t>
            </a:r>
            <a:r>
              <a:rPr sz="689" dirty="0" err="1"/>
              <a:t>công</a:t>
            </a:r>
            <a:r>
              <a:rPr sz="689" dirty="0"/>
              <a:t> </a:t>
            </a:r>
            <a:r>
              <a:rPr sz="689" dirty="0" err="1"/>
              <a:t>nhà</a:t>
            </a:r>
            <a:r>
              <a:rPr sz="689" dirty="0"/>
              <a:t> </a:t>
            </a:r>
            <a:r>
              <a:rPr sz="689" dirty="0" err="1"/>
              <a:t>máy</a:t>
            </a:r>
            <a:r>
              <a:rPr sz="689" dirty="0"/>
              <a:t> </a:t>
            </a:r>
            <a:r>
              <a:rPr sz="689" dirty="0" err="1"/>
              <a:t>alumin</a:t>
            </a:r>
            <a:r>
              <a:rPr sz="689" dirty="0"/>
              <a:t> </a:t>
            </a:r>
            <a:r>
              <a:rPr sz="689" dirty="0" err="1"/>
              <a:t>và</a:t>
            </a:r>
            <a:r>
              <a:rPr sz="689" dirty="0"/>
              <a:t> </a:t>
            </a:r>
            <a:r>
              <a:rPr sz="689" dirty="0" err="1"/>
              <a:t>nhà</a:t>
            </a:r>
            <a:r>
              <a:rPr sz="689" dirty="0"/>
              <a:t> </a:t>
            </a:r>
            <a:r>
              <a:rPr sz="689" dirty="0" err="1"/>
              <a:t>máy</a:t>
            </a:r>
            <a:r>
              <a:rPr sz="689" dirty="0"/>
              <a:t> </a:t>
            </a:r>
            <a:r>
              <a:rPr sz="689" dirty="0" err="1"/>
              <a:t>tuyển</a:t>
            </a:r>
            <a:r>
              <a:rPr sz="689" dirty="0"/>
              <a:t>; 2011 </a:t>
            </a:r>
            <a:r>
              <a:rPr sz="689" dirty="0" err="1"/>
              <a:t>chuyển</a:t>
            </a:r>
            <a:r>
              <a:rPr sz="689" dirty="0"/>
              <a:t> </a:t>
            </a:r>
            <a:r>
              <a:rPr sz="689" dirty="0" err="1"/>
              <a:t>chủ</a:t>
            </a:r>
            <a:r>
              <a:rPr sz="689" dirty="0"/>
              <a:t> </a:t>
            </a:r>
            <a:r>
              <a:rPr sz="689" dirty="0" err="1"/>
              <a:t>đầu</a:t>
            </a:r>
            <a:r>
              <a:rPr sz="689" dirty="0"/>
              <a:t> </a:t>
            </a:r>
            <a:r>
              <a:rPr sz="689" dirty="0" err="1"/>
              <a:t>tư</a:t>
            </a:r>
            <a:r>
              <a:rPr sz="689" dirty="0"/>
              <a:t> </a:t>
            </a:r>
            <a:r>
              <a:rPr sz="689" dirty="0" err="1"/>
              <a:t>về</a:t>
            </a:r>
            <a:r>
              <a:rPr sz="689" dirty="0"/>
              <a:t> </a:t>
            </a:r>
            <a:r>
              <a:rPr sz="689" dirty="0" err="1"/>
              <a:t>TKV</a:t>
            </a:r>
            <a:r>
              <a:rPr sz="689" dirty="0"/>
              <a:t>.</a:t>
            </a:r>
          </a:p>
        </p:txBody>
      </p:sp>
      <p:sp>
        <p:nvSpPr>
          <p:cNvPr id="32" name="Oval 31"/>
          <p:cNvSpPr/>
          <p:nvPr/>
        </p:nvSpPr>
        <p:spPr>
          <a:xfrm>
            <a:off x="4738878" y="4238244"/>
            <a:ext cx="157734" cy="157734"/>
          </a:xfrm>
          <a:prstGeom prst="ellipse">
            <a:avLst/>
          </a:prstGeom>
          <a:solidFill>
            <a:srgbClr val="38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3" name="TextBox 32"/>
          <p:cNvSpPr txBox="1"/>
          <p:nvPr/>
        </p:nvSpPr>
        <p:spPr>
          <a:xfrm>
            <a:off x="4944618" y="4149090"/>
            <a:ext cx="580608" cy="225126"/>
          </a:xfrm>
          <a:prstGeom prst="rect">
            <a:avLst/>
          </a:prstGeom>
          <a:noFill/>
        </p:spPr>
        <p:txBody>
          <a:bodyPr wrap="none">
            <a:spAutoFit/>
          </a:bodyPr>
          <a:lstStyle/>
          <a:p>
            <a:pPr>
              <a:defRPr sz="1150" b="1">
                <a:solidFill>
                  <a:srgbClr val="387E5B"/>
                </a:solidFill>
                <a:latin typeface="Arial"/>
              </a:defRPr>
            </a:pPr>
            <a:r>
              <a:rPr sz="863"/>
              <a:t>12/2016</a:t>
            </a:r>
          </a:p>
        </p:txBody>
      </p:sp>
      <p:sp>
        <p:nvSpPr>
          <p:cNvPr id="34" name="Rounded Rectangle 33"/>
          <p:cNvSpPr/>
          <p:nvPr/>
        </p:nvSpPr>
        <p:spPr>
          <a:xfrm>
            <a:off x="5701510" y="4135374"/>
            <a:ext cx="2843557" cy="493776"/>
          </a:xfrm>
          <a:prstGeom prst="roundRect">
            <a:avLst/>
          </a:prstGeom>
          <a:solidFill>
            <a:srgbClr val="EBF5EF"/>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387E5B"/>
                </a:solidFill>
                <a:latin typeface="Arial"/>
              </a:defRPr>
            </a:pPr>
            <a:r>
              <a:rPr sz="863" dirty="0" err="1"/>
              <a:t>ALUMIN</a:t>
            </a:r>
            <a:r>
              <a:rPr sz="863" dirty="0"/>
              <a:t> </a:t>
            </a:r>
            <a:r>
              <a:rPr sz="863" dirty="0" err="1"/>
              <a:t>ĐẦU</a:t>
            </a:r>
            <a:r>
              <a:rPr sz="863" dirty="0"/>
              <a:t> TIÊN</a:t>
            </a:r>
          </a:p>
          <a:p>
            <a:pPr>
              <a:lnSpc>
                <a:spcPct val="95000"/>
              </a:lnSpc>
              <a:defRPr sz="919">
                <a:solidFill>
                  <a:srgbClr val="2D343B"/>
                </a:solidFill>
                <a:latin typeface="Arial"/>
              </a:defRPr>
            </a:pPr>
            <a:r>
              <a:rPr sz="689" dirty="0" err="1"/>
              <a:t>Chạy</a:t>
            </a:r>
            <a:r>
              <a:rPr sz="689" dirty="0"/>
              <a:t> </a:t>
            </a:r>
            <a:r>
              <a:rPr sz="689" dirty="0" err="1"/>
              <a:t>thử</a:t>
            </a:r>
            <a:r>
              <a:rPr sz="689" dirty="0"/>
              <a:t>, </a:t>
            </a:r>
            <a:r>
              <a:rPr sz="689" dirty="0" err="1"/>
              <a:t>sản</a:t>
            </a:r>
            <a:r>
              <a:rPr sz="689" dirty="0"/>
              <a:t> </a:t>
            </a:r>
            <a:r>
              <a:rPr sz="689" dirty="0" err="1"/>
              <a:t>xuất</a:t>
            </a:r>
            <a:r>
              <a:rPr sz="689" dirty="0"/>
              <a:t> </a:t>
            </a:r>
            <a:r>
              <a:rPr sz="689" dirty="0" err="1"/>
              <a:t>tấn</a:t>
            </a:r>
            <a:r>
              <a:rPr sz="689" dirty="0"/>
              <a:t> </a:t>
            </a:r>
            <a:r>
              <a:rPr sz="689" dirty="0" err="1"/>
              <a:t>sản</a:t>
            </a:r>
            <a:r>
              <a:rPr sz="689" dirty="0"/>
              <a:t> </a:t>
            </a:r>
            <a:r>
              <a:rPr sz="689" dirty="0" err="1"/>
              <a:t>phẩm</a:t>
            </a:r>
            <a:r>
              <a:rPr sz="689" dirty="0"/>
              <a:t> </a:t>
            </a:r>
            <a:r>
              <a:rPr sz="689" dirty="0" err="1"/>
              <a:t>alumin</a:t>
            </a:r>
            <a:r>
              <a:rPr sz="689" dirty="0"/>
              <a:t> </a:t>
            </a:r>
            <a:r>
              <a:rPr sz="689" dirty="0" err="1"/>
              <a:t>đầu</a:t>
            </a:r>
            <a:r>
              <a:rPr sz="689" dirty="0"/>
              <a:t> </a:t>
            </a:r>
            <a:r>
              <a:rPr sz="689" dirty="0" err="1"/>
              <a:t>tiên</a:t>
            </a:r>
            <a:r>
              <a:rPr sz="689" dirty="0"/>
              <a:t>.</a:t>
            </a:r>
          </a:p>
        </p:txBody>
      </p:sp>
      <p:sp>
        <p:nvSpPr>
          <p:cNvPr id="35" name="Oval 34"/>
          <p:cNvSpPr/>
          <p:nvPr/>
        </p:nvSpPr>
        <p:spPr>
          <a:xfrm>
            <a:off x="4738878" y="4800600"/>
            <a:ext cx="157734" cy="157734"/>
          </a:xfrm>
          <a:prstGeom prst="ellipse">
            <a:avLst/>
          </a:prstGeom>
          <a:solidFill>
            <a:srgbClr val="38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36" name="TextBox 35"/>
          <p:cNvSpPr txBox="1"/>
          <p:nvPr/>
        </p:nvSpPr>
        <p:spPr>
          <a:xfrm>
            <a:off x="4944618" y="4711446"/>
            <a:ext cx="519694" cy="225126"/>
          </a:xfrm>
          <a:prstGeom prst="rect">
            <a:avLst/>
          </a:prstGeom>
          <a:noFill/>
        </p:spPr>
        <p:txBody>
          <a:bodyPr wrap="none">
            <a:spAutoFit/>
          </a:bodyPr>
          <a:lstStyle/>
          <a:p>
            <a:pPr>
              <a:defRPr sz="1150" b="1">
                <a:solidFill>
                  <a:srgbClr val="387E5B"/>
                </a:solidFill>
                <a:latin typeface="Arial"/>
              </a:defRPr>
            </a:pPr>
            <a:r>
              <a:rPr sz="863"/>
              <a:t>7/2017</a:t>
            </a:r>
          </a:p>
        </p:txBody>
      </p:sp>
      <p:sp>
        <p:nvSpPr>
          <p:cNvPr id="37" name="Rounded Rectangle 36"/>
          <p:cNvSpPr/>
          <p:nvPr/>
        </p:nvSpPr>
        <p:spPr>
          <a:xfrm>
            <a:off x="5677508" y="4697730"/>
            <a:ext cx="2867560" cy="493776"/>
          </a:xfrm>
          <a:prstGeom prst="roundRect">
            <a:avLst/>
          </a:prstGeom>
          <a:solidFill>
            <a:srgbClr val="EBF5EF"/>
          </a:solidFill>
          <a:ln>
            <a:solidFill>
              <a:srgbClr val="DAE0E6"/>
            </a:solidFill>
          </a:ln>
        </p:spPr>
        <p:style>
          <a:lnRef idx="1">
            <a:schemeClr val="accent1"/>
          </a:lnRef>
          <a:fillRef idx="3">
            <a:schemeClr val="accent1"/>
          </a:fillRef>
          <a:effectRef idx="2">
            <a:schemeClr val="accent1"/>
          </a:effectRef>
          <a:fontRef idx="minor">
            <a:schemeClr val="lt1"/>
          </a:fontRef>
        </p:style>
        <p:txBody>
          <a:bodyPr lIns="82296" tIns="48006" rtlCol="0" anchor="ctr"/>
          <a:lstStyle/>
          <a:p>
            <a:pPr algn="ctr">
              <a:defRPr sz="1150" b="1">
                <a:solidFill>
                  <a:srgbClr val="387E5B"/>
                </a:solidFill>
                <a:latin typeface="Arial"/>
              </a:defRPr>
            </a:pPr>
            <a:r>
              <a:rPr sz="863"/>
              <a:t>VẬN HÀNH THƯƠNG MẠI</a:t>
            </a:r>
          </a:p>
          <a:p>
            <a:pPr>
              <a:lnSpc>
                <a:spcPct val="95000"/>
              </a:lnSpc>
              <a:defRPr sz="919">
                <a:solidFill>
                  <a:srgbClr val="2D343B"/>
                </a:solidFill>
                <a:latin typeface="Arial"/>
              </a:defRPr>
            </a:pPr>
            <a:r>
              <a:rPr sz="689"/>
              <a:t>Chuyển sang hạch toán sản xuất, vận hành thương mại toàn bộ dự án.</a:t>
            </a:r>
          </a:p>
        </p:txBody>
      </p:sp>
      <p:pic>
        <p:nvPicPr>
          <p:cNvPr id="40" name="Picture 39">
            <a:extLst>
              <a:ext uri="{FF2B5EF4-FFF2-40B4-BE49-F238E27FC236}">
                <a16:creationId xmlns:a16="http://schemas.microsoft.com/office/drawing/2014/main" id="{8650CF65-25D0-9A14-7E10-85CDBA4F4E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42" name="Title 7">
            <a:extLst>
              <a:ext uri="{FF2B5EF4-FFF2-40B4-BE49-F238E27FC236}">
                <a16:creationId xmlns:a16="http://schemas.microsoft.com/office/drawing/2014/main" id="{4FA8A9F3-8918-0897-D73F-22B76318E207}"/>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44" name="TextBox 43">
            <a:extLst>
              <a:ext uri="{FF2B5EF4-FFF2-40B4-BE49-F238E27FC236}">
                <a16:creationId xmlns:a16="http://schemas.microsoft.com/office/drawing/2014/main" id="{FAB88AF1-4611-D1C6-DF50-D859D857F921}"/>
              </a:ext>
            </a:extLst>
          </p:cNvPr>
          <p:cNvSpPr txBox="1"/>
          <p:nvPr/>
        </p:nvSpPr>
        <p:spPr>
          <a:xfrm>
            <a:off x="699340" y="1061994"/>
            <a:ext cx="7975854" cy="357790"/>
          </a:xfrm>
          <a:prstGeom prst="rect">
            <a:avLst/>
          </a:prstGeom>
          <a:noFill/>
        </p:spPr>
        <p:txBody>
          <a:bodyPr wrap="square">
            <a:spAutoFit/>
          </a:bodyPr>
          <a:lstStyle/>
          <a:p>
            <a:pPr algn="ctr">
              <a:defRPr sz="2300" b="1">
                <a:solidFill>
                  <a:srgbClr val="FFFFFF"/>
                </a:solidFill>
                <a:latin typeface="Arial"/>
              </a:defRPr>
            </a:pPr>
            <a:r>
              <a:rPr lang="vi-VN" sz="1725" dirty="0">
                <a:solidFill>
                  <a:srgbClr val="FF0000"/>
                </a:solidFill>
              </a:rPr>
              <a:t>QUÁ TRÌNH ĐẦU TƯ, XÂY DỰNG VÀ ĐƯA 02 DỰ ÁN VÀO VẬN HÀNH</a:t>
            </a:r>
          </a:p>
        </p:txBody>
      </p:sp>
      <p:sp>
        <p:nvSpPr>
          <p:cNvPr id="3" name="TextBox 2">
            <a:extLst>
              <a:ext uri="{FF2B5EF4-FFF2-40B4-BE49-F238E27FC236}">
                <a16:creationId xmlns:a16="http://schemas.microsoft.com/office/drawing/2014/main" id="{7733D4D8-3068-5A22-7EB0-C9559B96D47B}"/>
              </a:ext>
            </a:extLst>
          </p:cNvPr>
          <p:cNvSpPr txBox="1"/>
          <p:nvPr/>
        </p:nvSpPr>
        <p:spPr>
          <a:xfrm>
            <a:off x="593218" y="5337525"/>
            <a:ext cx="8081976" cy="584775"/>
          </a:xfrm>
          <a:prstGeom prst="rect">
            <a:avLst/>
          </a:prstGeom>
          <a:noFill/>
        </p:spPr>
        <p:txBody>
          <a:bodyPr wrap="square">
            <a:spAutoFit/>
          </a:bodyPr>
          <a:lstStyle/>
          <a:p>
            <a:pPr algn="just"/>
            <a:r>
              <a:rPr lang="vi-VN" sz="1600" b="1" dirty="0">
                <a:solidFill>
                  <a:srgbClr val="FF0000"/>
                </a:solidFill>
                <a:latin typeface="Arial"/>
              </a:rPr>
              <a:t>Hai dự án hoàn thành </a:t>
            </a:r>
            <a:r>
              <a:rPr lang="en-US" sz="1600" b="1" dirty="0" err="1">
                <a:solidFill>
                  <a:srgbClr val="FF0000"/>
                </a:solidFill>
                <a:latin typeface="Arial"/>
              </a:rPr>
              <a:t>đầu</a:t>
            </a:r>
            <a:r>
              <a:rPr lang="en-US" sz="1600" b="1" dirty="0">
                <a:solidFill>
                  <a:srgbClr val="FF0000"/>
                </a:solidFill>
                <a:latin typeface="Arial"/>
              </a:rPr>
              <a:t> </a:t>
            </a:r>
            <a:r>
              <a:rPr lang="en-US" sz="1600" b="1" dirty="0" err="1">
                <a:solidFill>
                  <a:srgbClr val="FF0000"/>
                </a:solidFill>
                <a:latin typeface="Arial"/>
              </a:rPr>
              <a:t>tư</a:t>
            </a:r>
            <a:r>
              <a:rPr lang="vi-VN" sz="1600" b="1" dirty="0">
                <a:solidFill>
                  <a:srgbClr val="FF0000"/>
                </a:solidFill>
                <a:latin typeface="Arial"/>
              </a:rPr>
              <a:t>, đưa vào vận hành thương mại</a:t>
            </a:r>
            <a:r>
              <a:rPr lang="en-US" sz="1600" b="1" dirty="0">
                <a:solidFill>
                  <a:srgbClr val="FF0000"/>
                </a:solidFill>
                <a:latin typeface="Arial"/>
              </a:rPr>
              <a:t>, </a:t>
            </a:r>
            <a:r>
              <a:rPr lang="vi-VN" sz="1600" b="1" dirty="0">
                <a:solidFill>
                  <a:srgbClr val="FF0000"/>
                </a:solidFill>
                <a:latin typeface="Arial"/>
              </a:rPr>
              <a:t>hình thành </a:t>
            </a:r>
            <a:r>
              <a:rPr lang="en-US" sz="1600" b="1" dirty="0" err="1">
                <a:solidFill>
                  <a:srgbClr val="FF0000"/>
                </a:solidFill>
                <a:latin typeface="Arial"/>
              </a:rPr>
              <a:t>Tổ</a:t>
            </a:r>
            <a:r>
              <a:rPr lang="en-US" sz="1600" b="1" dirty="0">
                <a:solidFill>
                  <a:srgbClr val="FF0000"/>
                </a:solidFill>
                <a:latin typeface="Arial"/>
              </a:rPr>
              <a:t> </a:t>
            </a:r>
            <a:r>
              <a:rPr lang="en-US" sz="1600" b="1" dirty="0" err="1">
                <a:solidFill>
                  <a:srgbClr val="FF0000"/>
                </a:solidFill>
                <a:latin typeface="Arial"/>
              </a:rPr>
              <a:t>hợp</a:t>
            </a:r>
            <a:r>
              <a:rPr lang="en-US" sz="1600" b="1" dirty="0">
                <a:solidFill>
                  <a:srgbClr val="FF0000"/>
                </a:solidFill>
                <a:latin typeface="Arial"/>
              </a:rPr>
              <a:t> </a:t>
            </a:r>
            <a:r>
              <a:rPr lang="vi-VN" sz="1600" b="1" dirty="0">
                <a:solidFill>
                  <a:srgbClr val="FF0000"/>
                </a:solidFill>
                <a:latin typeface="Arial"/>
              </a:rPr>
              <a:t>khai thác – tuyển quặng – sản xuất alumin quy mô công nghiệp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2815E45-FA27-065A-30F1-47734DA681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DFEF31A-33E1-07CD-612E-C397BA794B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5B7D943A-08F0-D42E-EA55-A933E8BC9703}"/>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pic>
        <p:nvPicPr>
          <p:cNvPr id="8" name="Picture 7">
            <a:extLst>
              <a:ext uri="{FF2B5EF4-FFF2-40B4-BE49-F238E27FC236}">
                <a16:creationId xmlns:a16="http://schemas.microsoft.com/office/drawing/2014/main" id="{A265427D-348D-2232-3787-D43723913A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1604" y="1112320"/>
            <a:ext cx="3068501" cy="1832173"/>
          </a:xfrm>
          <a:prstGeom prst="rect">
            <a:avLst/>
          </a:prstGeom>
          <a:noFill/>
          <a:ln>
            <a:noFill/>
          </a:ln>
        </p:spPr>
      </p:pic>
      <p:pic>
        <p:nvPicPr>
          <p:cNvPr id="10" name="Picture 9">
            <a:extLst>
              <a:ext uri="{FF2B5EF4-FFF2-40B4-BE49-F238E27FC236}">
                <a16:creationId xmlns:a16="http://schemas.microsoft.com/office/drawing/2014/main" id="{97ADB16D-2B82-454A-3C9B-4166787F82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4757" y="1108976"/>
            <a:ext cx="2697700" cy="1858481"/>
          </a:xfrm>
          <a:prstGeom prst="rect">
            <a:avLst/>
          </a:prstGeom>
        </p:spPr>
      </p:pic>
      <p:sp>
        <p:nvSpPr>
          <p:cNvPr id="14" name="TextBox 13">
            <a:extLst>
              <a:ext uri="{FF2B5EF4-FFF2-40B4-BE49-F238E27FC236}">
                <a16:creationId xmlns:a16="http://schemas.microsoft.com/office/drawing/2014/main" id="{CE5A1F96-2570-E2E9-B413-27F7681419DA}"/>
              </a:ext>
            </a:extLst>
          </p:cNvPr>
          <p:cNvSpPr txBox="1"/>
          <p:nvPr/>
        </p:nvSpPr>
        <p:spPr>
          <a:xfrm>
            <a:off x="914400" y="5118552"/>
            <a:ext cx="7593466" cy="584775"/>
          </a:xfrm>
          <a:prstGeom prst="rect">
            <a:avLst/>
          </a:prstGeom>
          <a:noFill/>
        </p:spPr>
        <p:txBody>
          <a:bodyPr wrap="square">
            <a:spAutoFit/>
          </a:bodyPr>
          <a:lstStyle/>
          <a:p>
            <a:r>
              <a:rPr lang="en-US" sz="1600" b="1" kern="0" spc="-30" dirty="0" err="1">
                <a:solidFill>
                  <a:srgbClr val="FF0000"/>
                </a:solidFill>
                <a:effectLst/>
                <a:latin typeface="Abadi" panose="020B0604020104020204" pitchFamily="34" charset="0"/>
                <a:ea typeface="Times New Roman" panose="02020603050405020304" pitchFamily="18" charset="0"/>
              </a:rPr>
              <a:t>Một</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số</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hình</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ảnh</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về</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sự</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quan</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tâm</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động</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viên</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và</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chỉ</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đạo</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của</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các</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đồng</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chí</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Lãnh</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đạo</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Đảng</a:t>
            </a:r>
            <a:r>
              <a:rPr lang="en-US" sz="1600" b="1" kern="0" spc="-30" dirty="0">
                <a:solidFill>
                  <a:srgbClr val="FF0000"/>
                </a:solidFill>
                <a:effectLst/>
                <a:latin typeface="Abadi" panose="020B0604020104020204" pitchFamily="34" charset="0"/>
                <a:ea typeface="Times New Roman" panose="02020603050405020304" pitchFamily="18" charset="0"/>
              </a:rPr>
              <a:t>, Quốc </a:t>
            </a:r>
            <a:r>
              <a:rPr lang="en-US" sz="1600" b="1" kern="0" spc="-30" dirty="0" err="1">
                <a:solidFill>
                  <a:srgbClr val="FF0000"/>
                </a:solidFill>
                <a:effectLst/>
                <a:latin typeface="Abadi" panose="020B0604020104020204" pitchFamily="34" charset="0"/>
                <a:ea typeface="Times New Roman" panose="02020603050405020304" pitchFamily="18" charset="0"/>
              </a:rPr>
              <a:t>Hội</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Chính</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phủ</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trong</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quá</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trình</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TKV</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xây</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dựng</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và</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vận</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hành</a:t>
            </a:r>
            <a:r>
              <a:rPr lang="en-US" sz="1600" b="1" kern="0" spc="-30" dirty="0">
                <a:solidFill>
                  <a:srgbClr val="FF0000"/>
                </a:solidFill>
                <a:effectLst/>
                <a:latin typeface="Abadi" panose="020B0604020104020204" pitchFamily="34" charset="0"/>
                <a:ea typeface="Times New Roman" panose="02020603050405020304" pitchFamily="18" charset="0"/>
              </a:rPr>
              <a:t> 02 </a:t>
            </a:r>
            <a:r>
              <a:rPr lang="en-US" sz="1600" b="1" kern="0" spc="-30" dirty="0" err="1">
                <a:solidFill>
                  <a:srgbClr val="FF0000"/>
                </a:solidFill>
                <a:effectLst/>
                <a:latin typeface="Abadi" panose="020B0604020104020204" pitchFamily="34" charset="0"/>
                <a:ea typeface="Times New Roman" panose="02020603050405020304" pitchFamily="18" charset="0"/>
              </a:rPr>
              <a:t>dự</a:t>
            </a:r>
            <a:r>
              <a:rPr lang="en-US" sz="1600" b="1" kern="0" spc="-30" dirty="0">
                <a:solidFill>
                  <a:srgbClr val="FF0000"/>
                </a:solidFill>
                <a:effectLst/>
                <a:latin typeface="Abadi" panose="020B0604020104020204" pitchFamily="34" charset="0"/>
                <a:ea typeface="Times New Roman" panose="02020603050405020304" pitchFamily="18" charset="0"/>
              </a:rPr>
              <a:t> </a:t>
            </a:r>
            <a:r>
              <a:rPr lang="en-US" sz="1600" b="1" kern="0" spc="-30" dirty="0" err="1">
                <a:solidFill>
                  <a:srgbClr val="FF0000"/>
                </a:solidFill>
                <a:effectLst/>
                <a:latin typeface="Abadi" panose="020B0604020104020204" pitchFamily="34" charset="0"/>
                <a:ea typeface="Times New Roman" panose="02020603050405020304" pitchFamily="18" charset="0"/>
              </a:rPr>
              <a:t>án</a:t>
            </a:r>
            <a:endParaRPr lang="en-US" sz="1600" b="1" dirty="0">
              <a:solidFill>
                <a:srgbClr val="FF0000"/>
              </a:solidFill>
              <a:latin typeface="Abadi" panose="020B0604020104020204" pitchFamily="34" charset="0"/>
            </a:endParaRPr>
          </a:p>
        </p:txBody>
      </p:sp>
      <p:pic>
        <p:nvPicPr>
          <p:cNvPr id="3" name="Picture 2">
            <a:extLst>
              <a:ext uri="{FF2B5EF4-FFF2-40B4-BE49-F238E27FC236}">
                <a16:creationId xmlns:a16="http://schemas.microsoft.com/office/drawing/2014/main" id="{B1ABD6F1-B8B6-8984-7B63-5CF8F56ACE28}"/>
              </a:ext>
            </a:extLst>
          </p:cNvPr>
          <p:cNvPicPr>
            <a:picLocks noChangeAspect="1"/>
          </p:cNvPicPr>
          <p:nvPr/>
        </p:nvPicPr>
        <p:blipFill>
          <a:blip r:embed="rId5"/>
          <a:stretch>
            <a:fillRect/>
          </a:stretch>
        </p:blipFill>
        <p:spPr>
          <a:xfrm>
            <a:off x="6132457" y="1085923"/>
            <a:ext cx="2661244" cy="1870293"/>
          </a:xfrm>
          <a:prstGeom prst="rect">
            <a:avLst/>
          </a:prstGeom>
        </p:spPr>
      </p:pic>
      <p:pic>
        <p:nvPicPr>
          <p:cNvPr id="6" name="Picture 5">
            <a:extLst>
              <a:ext uri="{FF2B5EF4-FFF2-40B4-BE49-F238E27FC236}">
                <a16:creationId xmlns:a16="http://schemas.microsoft.com/office/drawing/2014/main" id="{FBE4DAAC-3A12-EF78-8A3A-864FA50B790D}"/>
              </a:ext>
            </a:extLst>
          </p:cNvPr>
          <p:cNvPicPr>
            <a:picLocks noChangeAspect="1"/>
          </p:cNvPicPr>
          <p:nvPr/>
        </p:nvPicPr>
        <p:blipFill>
          <a:blip r:embed="rId6"/>
          <a:stretch>
            <a:fillRect/>
          </a:stretch>
        </p:blipFill>
        <p:spPr>
          <a:xfrm>
            <a:off x="391604" y="3030381"/>
            <a:ext cx="2766592" cy="1814051"/>
          </a:xfrm>
          <a:prstGeom prst="rect">
            <a:avLst/>
          </a:prstGeom>
        </p:spPr>
      </p:pic>
      <p:pic>
        <p:nvPicPr>
          <p:cNvPr id="9" name="Picture 8">
            <a:extLst>
              <a:ext uri="{FF2B5EF4-FFF2-40B4-BE49-F238E27FC236}">
                <a16:creationId xmlns:a16="http://schemas.microsoft.com/office/drawing/2014/main" id="{90643EDD-F906-7FF7-EFC2-70D95C7D8DA6}"/>
              </a:ext>
            </a:extLst>
          </p:cNvPr>
          <p:cNvPicPr>
            <a:picLocks noChangeAspect="1"/>
          </p:cNvPicPr>
          <p:nvPr/>
        </p:nvPicPr>
        <p:blipFill>
          <a:blip r:embed="rId7"/>
          <a:stretch>
            <a:fillRect/>
          </a:stretch>
        </p:blipFill>
        <p:spPr>
          <a:xfrm>
            <a:off x="3158196" y="3030380"/>
            <a:ext cx="2827610" cy="1814051"/>
          </a:xfrm>
          <a:prstGeom prst="rect">
            <a:avLst/>
          </a:prstGeom>
        </p:spPr>
      </p:pic>
      <p:pic>
        <p:nvPicPr>
          <p:cNvPr id="15" name="Picture 14">
            <a:extLst>
              <a:ext uri="{FF2B5EF4-FFF2-40B4-BE49-F238E27FC236}">
                <a16:creationId xmlns:a16="http://schemas.microsoft.com/office/drawing/2014/main" id="{042EED31-B318-2070-CB0A-B4F3295A4FE6}"/>
              </a:ext>
            </a:extLst>
          </p:cNvPr>
          <p:cNvPicPr>
            <a:picLocks noChangeAspect="1"/>
          </p:cNvPicPr>
          <p:nvPr/>
        </p:nvPicPr>
        <p:blipFill>
          <a:blip r:embed="rId8"/>
          <a:stretch>
            <a:fillRect/>
          </a:stretch>
        </p:blipFill>
        <p:spPr>
          <a:xfrm>
            <a:off x="5985806" y="3037757"/>
            <a:ext cx="2807895" cy="1814051"/>
          </a:xfrm>
          <a:prstGeom prst="rect">
            <a:avLst/>
          </a:prstGeom>
        </p:spPr>
      </p:pic>
    </p:spTree>
    <p:extLst>
      <p:ext uri="{BB962C8B-B14F-4D97-AF65-F5344CB8AC3E}">
        <p14:creationId xmlns:p14="http://schemas.microsoft.com/office/powerpoint/2010/main" val="235874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DA52C5-6D3A-644F-7881-233F2ACFEBE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4861ADC-AB3A-812D-1719-1E88EE2E43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003FFE94-994F-A3E7-A405-BE6FC952402A}"/>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pic>
        <p:nvPicPr>
          <p:cNvPr id="8" name="Picture 7" descr="TKV: Dự án Alumin dự kiến có lãi sớm hơn so với kế hoạch | Tin nhanh chứng  khoán">
            <a:extLst>
              <a:ext uri="{FF2B5EF4-FFF2-40B4-BE49-F238E27FC236}">
                <a16:creationId xmlns:a16="http://schemas.microsoft.com/office/drawing/2014/main" id="{997118EA-8AD4-5CF2-9F23-B92E13D36F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4132" y="803096"/>
            <a:ext cx="3116951" cy="1794378"/>
          </a:xfrm>
          <a:prstGeom prst="rect">
            <a:avLst/>
          </a:prstGeom>
          <a:noFill/>
          <a:ln>
            <a:noFill/>
          </a:ln>
        </p:spPr>
      </p:pic>
      <p:pic>
        <p:nvPicPr>
          <p:cNvPr id="10" name="Picture 9">
            <a:extLst>
              <a:ext uri="{FF2B5EF4-FFF2-40B4-BE49-F238E27FC236}">
                <a16:creationId xmlns:a16="http://schemas.microsoft.com/office/drawing/2014/main" id="{290347D6-4ACD-5073-3A3A-644AFFDA46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8082" y="803096"/>
            <a:ext cx="2952518" cy="1792215"/>
          </a:xfrm>
          <a:prstGeom prst="rect">
            <a:avLst/>
          </a:prstGeom>
        </p:spPr>
      </p:pic>
      <p:pic>
        <p:nvPicPr>
          <p:cNvPr id="19" name="Picture 18" descr="A body of water with buildings and trees&#10;&#10;Description automatically generated">
            <a:extLst>
              <a:ext uri="{FF2B5EF4-FFF2-40B4-BE49-F238E27FC236}">
                <a16:creationId xmlns:a16="http://schemas.microsoft.com/office/drawing/2014/main" id="{626C8444-1734-F7B2-2B49-20967CD3268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4131" y="2857665"/>
            <a:ext cx="3116717" cy="1744780"/>
          </a:xfrm>
          <a:prstGeom prst="rect">
            <a:avLst/>
          </a:prstGeom>
          <a:noFill/>
        </p:spPr>
      </p:pic>
      <p:pic>
        <p:nvPicPr>
          <p:cNvPr id="20" name="Picture 19">
            <a:extLst>
              <a:ext uri="{FF2B5EF4-FFF2-40B4-BE49-F238E27FC236}">
                <a16:creationId xmlns:a16="http://schemas.microsoft.com/office/drawing/2014/main" id="{4CD8F2BD-EB7E-F925-318B-A6B8A477FB8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88083" y="2857665"/>
            <a:ext cx="3003318" cy="1744780"/>
          </a:xfrm>
          <a:prstGeom prst="rect">
            <a:avLst/>
          </a:prstGeom>
        </p:spPr>
      </p:pic>
      <p:sp>
        <p:nvSpPr>
          <p:cNvPr id="22" name="TextBox 21">
            <a:extLst>
              <a:ext uri="{FF2B5EF4-FFF2-40B4-BE49-F238E27FC236}">
                <a16:creationId xmlns:a16="http://schemas.microsoft.com/office/drawing/2014/main" id="{12D0DF55-90EF-3AE7-FE44-F8B341DBEBB0}"/>
              </a:ext>
            </a:extLst>
          </p:cNvPr>
          <p:cNvSpPr txBox="1"/>
          <p:nvPr/>
        </p:nvSpPr>
        <p:spPr>
          <a:xfrm>
            <a:off x="7467600" y="858040"/>
            <a:ext cx="1066800" cy="1384995"/>
          </a:xfrm>
          <a:prstGeom prst="rect">
            <a:avLst/>
          </a:prstGeom>
          <a:noFill/>
        </p:spPr>
        <p:txBody>
          <a:bodyPr wrap="square">
            <a:spAutoFit/>
          </a:bodyPr>
          <a:lstStyle/>
          <a:p>
            <a:pPr algn="ctr"/>
            <a:r>
              <a:rPr lang="en-US" sz="14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Nhà</a:t>
            </a:r>
            <a:r>
              <a:rPr lang="en-US" sz="14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4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máy</a:t>
            </a:r>
            <a:r>
              <a:rPr lang="en-US" sz="14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4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alumin</a:t>
            </a:r>
            <a:r>
              <a:rPr lang="en-US" sz="14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Tân Rai </a:t>
            </a:r>
            <a:r>
              <a:rPr lang="en-US" sz="14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và</a:t>
            </a:r>
            <a:r>
              <a:rPr lang="en-US" sz="14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4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mỏ</a:t>
            </a:r>
            <a:r>
              <a:rPr lang="en-US" sz="14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4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bô</a:t>
            </a:r>
            <a:r>
              <a:rPr lang="en-US" sz="14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4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xít</a:t>
            </a:r>
            <a:r>
              <a:rPr lang="en-US" sz="14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Tây Tân Rai</a:t>
            </a:r>
            <a:endParaRPr lang="en-US" sz="1400" b="1" dirty="0">
              <a:solidFill>
                <a:srgbClr val="FF0000"/>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F440D56F-B511-12FB-5CD9-33C1667FA889}"/>
              </a:ext>
            </a:extLst>
          </p:cNvPr>
          <p:cNvSpPr txBox="1"/>
          <p:nvPr/>
        </p:nvSpPr>
        <p:spPr>
          <a:xfrm>
            <a:off x="7543800" y="2895498"/>
            <a:ext cx="1295400" cy="1077218"/>
          </a:xfrm>
          <a:prstGeom prst="rect">
            <a:avLst/>
          </a:prstGeom>
          <a:noFill/>
        </p:spPr>
        <p:txBody>
          <a:bodyPr wrap="square">
            <a:spAutoFit/>
          </a:bodyPr>
          <a:lstStyle/>
          <a:p>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Nhà</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máy</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alumin</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và</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mỏ</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bô</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xít</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Nhân</a:t>
            </a:r>
            <a:r>
              <a:rPr lang="en-US" sz="1600" b="1" kern="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en-US" sz="1600" b="1" kern="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Cơ</a:t>
            </a:r>
            <a:endParaRPr lang="en-US" sz="1600" b="1" dirty="0">
              <a:solidFill>
                <a:srgbClr val="FF0000"/>
              </a:solidFill>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92874409-45A8-2D0F-7813-DB171CD19B44}"/>
              </a:ext>
            </a:extLst>
          </p:cNvPr>
          <p:cNvSpPr txBox="1"/>
          <p:nvPr/>
        </p:nvSpPr>
        <p:spPr>
          <a:xfrm>
            <a:off x="637734" y="4901022"/>
            <a:ext cx="8353865" cy="1760482"/>
          </a:xfrm>
          <a:prstGeom prst="rect">
            <a:avLst/>
          </a:prstGeom>
          <a:noFill/>
        </p:spPr>
        <p:txBody>
          <a:bodyPr wrap="square">
            <a:spAutoFit/>
          </a:bodyPr>
          <a:lstStyle/>
          <a:p>
            <a:pPr indent="457200">
              <a:lnSpc>
                <a:spcPct val="95238"/>
              </a:lnSpc>
              <a:spcBef>
                <a:spcPts val="600"/>
              </a:spcBef>
              <a:spcAft>
                <a:spcPts val="600"/>
              </a:spcAft>
              <a:buNone/>
            </a:pPr>
            <a:r>
              <a:rPr lang="it-IT" sz="1200" b="1" dirty="0">
                <a:solidFill>
                  <a:srgbClr val="FF0000"/>
                </a:solidFill>
                <a:effectLst/>
                <a:latin typeface="Arial" panose="020B0604020202020204" pitchFamily="34" charset="0"/>
                <a:ea typeface="Times New Roman" panose="02020603050405020304" pitchFamily="18" charset="0"/>
              </a:rPr>
              <a:t>Luỹ kế từ khi đưa vào vận hành 02 Tổ hợp đến hết tháng 6/2026:</a:t>
            </a:r>
            <a:endParaRPr lang="it-IT" sz="1200" b="1" dirty="0">
              <a:solidFill>
                <a:srgbClr val="FF0000"/>
              </a:solidFill>
              <a:latin typeface="Arial" panose="020B0604020202020204" pitchFamily="34" charset="0"/>
              <a:ea typeface="Times New Roman" panose="02020603050405020304" pitchFamily="18" charset="0"/>
            </a:endParaRPr>
          </a:p>
          <a:p>
            <a:pPr marL="171450" indent="-171450">
              <a:lnSpc>
                <a:spcPct val="95238"/>
              </a:lnSpc>
              <a:spcBef>
                <a:spcPts val="600"/>
              </a:spcBef>
              <a:spcAft>
                <a:spcPts val="600"/>
              </a:spcAft>
              <a:buFontTx/>
              <a:buChar char="-"/>
            </a:pPr>
            <a:r>
              <a:rPr lang="it-IT" sz="1200" b="1" dirty="0">
                <a:solidFill>
                  <a:srgbClr val="0000FF"/>
                </a:solidFill>
                <a:effectLst/>
                <a:latin typeface="Arial" panose="020B0604020202020204" pitchFamily="34" charset="0"/>
                <a:ea typeface="Times New Roman" panose="02020603050405020304" pitchFamily="18" charset="0"/>
              </a:rPr>
              <a:t>Sản xuất được khoảng 15,0 triệu tấn alumin quy đổi (DA Tân Rai: 8,6 triệu tấn; DA Nhân Cơ: 6,3 triệu tấn);</a:t>
            </a:r>
          </a:p>
          <a:p>
            <a:pPr marL="171450" indent="-171450">
              <a:lnSpc>
                <a:spcPct val="95238"/>
              </a:lnSpc>
              <a:spcBef>
                <a:spcPts val="600"/>
              </a:spcBef>
              <a:spcAft>
                <a:spcPts val="600"/>
              </a:spcAft>
              <a:buFontTx/>
              <a:buChar char="-"/>
            </a:pPr>
            <a:r>
              <a:rPr lang="it-IT" sz="1200" b="1" dirty="0">
                <a:solidFill>
                  <a:srgbClr val="0000FF"/>
                </a:solidFill>
                <a:effectLst/>
                <a:latin typeface="Arial" panose="020B0604020202020204" pitchFamily="34" charset="0"/>
                <a:ea typeface="Times New Roman" panose="02020603050405020304" pitchFamily="18" charset="0"/>
              </a:rPr>
              <a:t>Nộp ngân sách ước đạt 13,85 nghìn tỷ đồng (DA Tân Rai: 7,58 nghìn tỷ đồng; DA Nhân Cơ: 6,27 nghìn tỷ đồng);</a:t>
            </a:r>
          </a:p>
          <a:p>
            <a:pPr marL="171450" indent="-171450" algn="just">
              <a:lnSpc>
                <a:spcPct val="95238"/>
              </a:lnSpc>
              <a:spcBef>
                <a:spcPts val="600"/>
              </a:spcBef>
              <a:spcAft>
                <a:spcPts val="600"/>
              </a:spcAft>
              <a:buFontTx/>
              <a:buChar char="-"/>
            </a:pPr>
            <a:r>
              <a:rPr lang="it-IT" sz="1200" b="1" dirty="0">
                <a:solidFill>
                  <a:srgbClr val="0000FF"/>
                </a:solidFill>
                <a:latin typeface="Arial" panose="020B0604020202020204" pitchFamily="34" charset="0"/>
                <a:ea typeface="Times New Roman" panose="02020603050405020304" pitchFamily="18" charset="0"/>
              </a:rPr>
              <a:t>T</a:t>
            </a:r>
            <a:r>
              <a:rPr lang="it-IT" sz="1200" b="1" dirty="0">
                <a:solidFill>
                  <a:srgbClr val="0000FF"/>
                </a:solidFill>
                <a:effectLst/>
                <a:latin typeface="Arial" panose="020B0604020202020204" pitchFamily="34" charset="0"/>
                <a:ea typeface="Times New Roman" panose="02020603050405020304" pitchFamily="18" charset="0"/>
              </a:rPr>
              <a:t>ạo việc làm trực tiếp cho trên 2.500 lao động, chủ yếu là người dân địa phương;</a:t>
            </a:r>
          </a:p>
          <a:p>
            <a:pPr marL="171450" indent="-171450" algn="just">
              <a:lnSpc>
                <a:spcPct val="95238"/>
              </a:lnSpc>
              <a:spcBef>
                <a:spcPts val="600"/>
              </a:spcBef>
              <a:spcAft>
                <a:spcPts val="600"/>
              </a:spcAft>
              <a:buFontTx/>
              <a:buChar char="-"/>
            </a:pPr>
            <a:r>
              <a:rPr lang="it-IT" sz="1200" b="1" dirty="0">
                <a:solidFill>
                  <a:srgbClr val="0000FF"/>
                </a:solidFill>
                <a:effectLst/>
                <a:latin typeface="Arial" panose="020B0604020202020204" pitchFamily="34" charset="0"/>
                <a:ea typeface="Times New Roman" panose="02020603050405020304" pitchFamily="18" charset="0"/>
              </a:rPr>
              <a:t>Hỗ trợ an sinh xã hội trên 550 tỷ đồng.</a:t>
            </a:r>
            <a:endParaRPr lang="en-US" sz="1200" b="1" dirty="0">
              <a:solidFill>
                <a:srgbClr val="0000FF"/>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64151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514350" y="1920240"/>
            <a:ext cx="754380" cy="589788"/>
          </a:xfrm>
          <a:prstGeom prst="roundRect">
            <a:avLst>
              <a:gd name="adj" fmla="val 8000"/>
            </a:avLst>
          </a:prstGeom>
          <a:solidFill>
            <a:srgbClr val="C4202D"/>
          </a:solidFill>
          <a:ln>
            <a:solidFill>
              <a:srgbClr val="C420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514350" y="2057400"/>
            <a:ext cx="754380" cy="214674"/>
          </a:xfrm>
          <a:prstGeom prst="rect">
            <a:avLst/>
          </a:prstGeom>
          <a:noFill/>
        </p:spPr>
        <p:txBody>
          <a:bodyPr wrap="square" lIns="20574" tIns="20574" rIns="20574" bIns="20574" anchor="t">
            <a:spAutoFit/>
          </a:bodyPr>
          <a:lstStyle/>
          <a:p>
            <a:pPr algn="ctr"/>
            <a:r>
              <a:rPr sz="1125" b="1">
                <a:solidFill>
                  <a:srgbClr val="FFFFFF"/>
                </a:solidFill>
                <a:latin typeface="Aptos"/>
              </a:rPr>
              <a:t>2014</a:t>
            </a:r>
          </a:p>
        </p:txBody>
      </p:sp>
      <p:sp>
        <p:nvSpPr>
          <p:cNvPr id="11" name="TextBox 10"/>
          <p:cNvSpPr txBox="1"/>
          <p:nvPr/>
        </p:nvSpPr>
        <p:spPr>
          <a:xfrm>
            <a:off x="1440180" y="1954530"/>
            <a:ext cx="2125980" cy="595548"/>
          </a:xfrm>
          <a:prstGeom prst="rect">
            <a:avLst/>
          </a:prstGeom>
          <a:noFill/>
        </p:spPr>
        <p:txBody>
          <a:bodyPr wrap="square" lIns="20574" tIns="20574" rIns="20574" bIns="20574" anchor="t">
            <a:spAutoFit/>
          </a:bodyPr>
          <a:lstStyle/>
          <a:p>
            <a:pPr algn="just"/>
            <a:r>
              <a:rPr sz="1200" b="1" dirty="0" err="1">
                <a:solidFill>
                  <a:srgbClr val="FF0000"/>
                </a:solidFill>
                <a:latin typeface="Aptos"/>
              </a:rPr>
              <a:t>Nghị</a:t>
            </a:r>
            <a:r>
              <a:rPr sz="1200" b="1" dirty="0">
                <a:solidFill>
                  <a:srgbClr val="FF0000"/>
                </a:solidFill>
                <a:latin typeface="Aptos"/>
              </a:rPr>
              <a:t> </a:t>
            </a:r>
            <a:r>
              <a:rPr sz="1200" b="1" dirty="0" err="1">
                <a:solidFill>
                  <a:srgbClr val="FF0000"/>
                </a:solidFill>
                <a:latin typeface="Aptos"/>
              </a:rPr>
              <a:t>quyết</a:t>
            </a:r>
            <a:r>
              <a:rPr sz="1200" b="1" dirty="0">
                <a:solidFill>
                  <a:srgbClr val="FF0000"/>
                </a:solidFill>
                <a:latin typeface="Aptos"/>
              </a:rPr>
              <a:t> </a:t>
            </a:r>
            <a:r>
              <a:rPr sz="1200" b="1" dirty="0" err="1">
                <a:solidFill>
                  <a:srgbClr val="FF0000"/>
                </a:solidFill>
                <a:latin typeface="Aptos"/>
              </a:rPr>
              <a:t>số</a:t>
            </a:r>
            <a:r>
              <a:rPr sz="1200" b="1" dirty="0">
                <a:solidFill>
                  <a:srgbClr val="FF0000"/>
                </a:solidFill>
                <a:latin typeface="Aptos"/>
              </a:rPr>
              <a:t> 775 </a:t>
            </a:r>
            <a:r>
              <a:rPr sz="1200" b="1" dirty="0" err="1">
                <a:solidFill>
                  <a:srgbClr val="FF0000"/>
                </a:solidFill>
                <a:latin typeface="Aptos"/>
              </a:rPr>
              <a:t>ngày</a:t>
            </a:r>
            <a:r>
              <a:rPr sz="1200" b="1" dirty="0">
                <a:solidFill>
                  <a:srgbClr val="FF0000"/>
                </a:solidFill>
                <a:latin typeface="Aptos"/>
              </a:rPr>
              <a:t> 23/6/2014</a:t>
            </a:r>
            <a:r>
              <a:rPr lang="en-US" sz="1200" b="1" dirty="0">
                <a:solidFill>
                  <a:srgbClr val="FF0000"/>
                </a:solidFill>
                <a:latin typeface="Aptos"/>
              </a:rPr>
              <a:t> </a:t>
            </a:r>
            <a:r>
              <a:rPr lang="en-US" sz="1200" b="1" dirty="0" err="1">
                <a:solidFill>
                  <a:srgbClr val="FF0000"/>
                </a:solidFill>
                <a:latin typeface="Aptos"/>
              </a:rPr>
              <a:t>của</a:t>
            </a:r>
            <a:r>
              <a:rPr lang="en-US" sz="1200" b="1" dirty="0">
                <a:solidFill>
                  <a:srgbClr val="FF0000"/>
                </a:solidFill>
                <a:latin typeface="Aptos"/>
              </a:rPr>
              <a:t> </a:t>
            </a:r>
            <a:r>
              <a:rPr lang="en-US" sz="1200" b="1" dirty="0" err="1">
                <a:solidFill>
                  <a:srgbClr val="FF0000"/>
                </a:solidFill>
                <a:latin typeface="Aptos"/>
              </a:rPr>
              <a:t>Uỷ</a:t>
            </a:r>
            <a:r>
              <a:rPr lang="en-US" sz="1200" b="1" dirty="0">
                <a:solidFill>
                  <a:srgbClr val="FF0000"/>
                </a:solidFill>
                <a:latin typeface="Aptos"/>
              </a:rPr>
              <a:t> ban Thường </a:t>
            </a:r>
            <a:r>
              <a:rPr lang="en-US" sz="1200" b="1" dirty="0" err="1">
                <a:solidFill>
                  <a:srgbClr val="FF0000"/>
                </a:solidFill>
                <a:latin typeface="Aptos"/>
              </a:rPr>
              <a:t>vụ</a:t>
            </a:r>
            <a:r>
              <a:rPr lang="en-US" sz="1200" b="1" dirty="0">
                <a:solidFill>
                  <a:srgbClr val="FF0000"/>
                </a:solidFill>
                <a:latin typeface="Aptos"/>
              </a:rPr>
              <a:t> Quốc </a:t>
            </a:r>
            <a:r>
              <a:rPr lang="en-US" sz="1200" b="1" dirty="0" err="1">
                <a:solidFill>
                  <a:srgbClr val="FF0000"/>
                </a:solidFill>
                <a:latin typeface="Aptos"/>
              </a:rPr>
              <a:t>Hội</a:t>
            </a:r>
            <a:r>
              <a:rPr lang="en-US" sz="1200" b="1" dirty="0">
                <a:solidFill>
                  <a:srgbClr val="FF0000"/>
                </a:solidFill>
                <a:latin typeface="Aptos"/>
              </a:rPr>
              <a:t> </a:t>
            </a:r>
            <a:r>
              <a:rPr lang="en-US" sz="1200" b="1" dirty="0" err="1">
                <a:solidFill>
                  <a:srgbClr val="FF0000"/>
                </a:solidFill>
                <a:latin typeface="Aptos"/>
              </a:rPr>
              <a:t>Khoá</a:t>
            </a:r>
            <a:r>
              <a:rPr lang="en-US" sz="1200" b="1" dirty="0">
                <a:solidFill>
                  <a:srgbClr val="FF0000"/>
                </a:solidFill>
                <a:latin typeface="Aptos"/>
              </a:rPr>
              <a:t> XIII </a:t>
            </a:r>
            <a:endParaRPr sz="1200" b="1" dirty="0">
              <a:solidFill>
                <a:srgbClr val="FF0000"/>
              </a:solidFill>
              <a:latin typeface="Aptos"/>
            </a:endParaRPr>
          </a:p>
        </p:txBody>
      </p:sp>
      <p:sp>
        <p:nvSpPr>
          <p:cNvPr id="12" name="TextBox 11"/>
          <p:cNvSpPr txBox="1"/>
          <p:nvPr/>
        </p:nvSpPr>
        <p:spPr>
          <a:xfrm>
            <a:off x="3768090" y="1927596"/>
            <a:ext cx="4800600" cy="684803"/>
          </a:xfrm>
          <a:prstGeom prst="rect">
            <a:avLst/>
          </a:prstGeom>
          <a:noFill/>
        </p:spPr>
        <p:txBody>
          <a:bodyPr wrap="square" lIns="38100" tIns="19050" rIns="38100" bIns="19050" anchor="t">
            <a:spAutoFit/>
          </a:bodyPr>
          <a:lstStyle/>
          <a:p>
            <a:pPr algn="just"/>
            <a:r>
              <a:rPr lang="en-US" sz="1050" dirty="0" err="1">
                <a:solidFill>
                  <a:srgbClr val="0000FF"/>
                </a:solidFill>
                <a:latin typeface="Arial" panose="020B0604020202020204" pitchFamily="34" charset="0"/>
                <a:cs typeface="Arial" panose="020B0604020202020204" pitchFamily="34" charset="0"/>
              </a:rPr>
              <a:t>Khẳng</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định</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v</a:t>
            </a:r>
            <a:r>
              <a:rPr sz="1050" dirty="0" err="1">
                <a:solidFill>
                  <a:srgbClr val="0000FF"/>
                </a:solidFill>
                <a:latin typeface="Arial" panose="020B0604020202020204" pitchFamily="34" charset="0"/>
                <a:cs typeface="Arial" panose="020B0604020202020204" pitchFamily="34" charset="0"/>
              </a:rPr>
              <a:t>iệc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triển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khai</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thí</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điểm</a:t>
            </a:r>
            <a:r>
              <a:rPr lang="en-US" sz="1050" dirty="0">
                <a:solidFill>
                  <a:srgbClr val="0000FF"/>
                </a:solidFill>
                <a:latin typeface="Arial" panose="020B0604020202020204" pitchFamily="34" charset="0"/>
                <a:cs typeface="Arial" panose="020B0604020202020204" pitchFamily="34" charset="0"/>
              </a:rPr>
              <a:t> 02 </a:t>
            </a:r>
            <a:r>
              <a:rPr lang="en-US" sz="1050" dirty="0" err="1">
                <a:solidFill>
                  <a:srgbClr val="0000FF"/>
                </a:solidFill>
                <a:latin typeface="Arial" panose="020B0604020202020204" pitchFamily="34" charset="0"/>
                <a:cs typeface="Arial" panose="020B0604020202020204" pitchFamily="34" charset="0"/>
              </a:rPr>
              <a:t>dự</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án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là</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chủ</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trương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đúng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đắn</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của</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Đảng</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và</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Nhà</a:t>
            </a:r>
            <a:r>
              <a:rPr lang="en-US" sz="1050" dirty="0">
                <a:solidFill>
                  <a:srgbClr val="0000FF"/>
                </a:solidFill>
                <a:latin typeface="Arial" panose="020B0604020202020204" pitchFamily="34" charset="0"/>
                <a:cs typeface="Arial" panose="020B0604020202020204" pitchFamily="34" charset="0"/>
              </a:rPr>
              <a:t> </a:t>
            </a:r>
            <a:r>
              <a:rPr lang="en-US" sz="1050" dirty="0" err="1">
                <a:solidFill>
                  <a:srgbClr val="0000FF"/>
                </a:solidFill>
                <a:latin typeface="Arial" panose="020B0604020202020204" pitchFamily="34" charset="0"/>
                <a:cs typeface="Arial" panose="020B0604020202020204" pitchFamily="34" charset="0"/>
              </a:rPr>
              <a:t>nước</a:t>
            </a:r>
            <a:r>
              <a:rPr sz="1050" dirty="0">
                <a:solidFill>
                  <a:srgbClr val="0000FF"/>
                </a:solidFill>
                <a:latin typeface="Arial" panose="020B0604020202020204" pitchFamily="34" charset="0"/>
                <a:cs typeface="Arial" panose="020B0604020202020204" pitchFamily="34" charset="0"/>
              </a:rPr>
              <a:t>; </a:t>
            </a:r>
            <a:r>
              <a:rPr lang="af-ZA" sz="1050" dirty="0">
                <a:solidFill>
                  <a:srgbClr val="0000FF"/>
                </a:solidFill>
                <a:latin typeface="Arial" panose="020B0604020202020204" pitchFamily="34" charset="0"/>
                <a:cs typeface="Arial" panose="020B0604020202020204" pitchFamily="34" charset="0"/>
              </a:rPr>
              <a:t>Hiệu quả tổng hợp bước đầu của 02 dự án tác động lan tỏa đến phát triển kết cấu hạ tầng, chuyển dịch cơ cấu kinh tế, lao động tại các địa phương là tích cực</a:t>
            </a:r>
            <a:endParaRPr sz="1050" dirty="0">
              <a:solidFill>
                <a:srgbClr val="0000FF"/>
              </a:solidFill>
              <a:latin typeface="Arial" panose="020B0604020202020204" pitchFamily="34" charset="0"/>
              <a:cs typeface="Arial" panose="020B0604020202020204" pitchFamily="34" charset="0"/>
            </a:endParaRPr>
          </a:p>
        </p:txBody>
      </p:sp>
      <p:sp>
        <p:nvSpPr>
          <p:cNvPr id="13" name="Rounded Rectangle 12"/>
          <p:cNvSpPr/>
          <p:nvPr/>
        </p:nvSpPr>
        <p:spPr>
          <a:xfrm>
            <a:off x="514350" y="2798064"/>
            <a:ext cx="754380" cy="589788"/>
          </a:xfrm>
          <a:prstGeom prst="roundRect">
            <a:avLst>
              <a:gd name="adj" fmla="val 8000"/>
            </a:avLst>
          </a:prstGeom>
          <a:solidFill>
            <a:srgbClr val="0066AA"/>
          </a:solidFill>
          <a:ln>
            <a:solidFill>
              <a:srgbClr val="0066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14350" y="2935224"/>
            <a:ext cx="754380" cy="214674"/>
          </a:xfrm>
          <a:prstGeom prst="rect">
            <a:avLst/>
          </a:prstGeom>
          <a:noFill/>
        </p:spPr>
        <p:txBody>
          <a:bodyPr wrap="square" lIns="20574" tIns="20574" rIns="20574" bIns="20574" anchor="t">
            <a:spAutoFit/>
          </a:bodyPr>
          <a:lstStyle/>
          <a:p>
            <a:pPr algn="ctr"/>
            <a:r>
              <a:rPr sz="1125" b="1">
                <a:solidFill>
                  <a:srgbClr val="FFFFFF"/>
                </a:solidFill>
                <a:latin typeface="Aptos"/>
              </a:rPr>
              <a:t>2019</a:t>
            </a:r>
          </a:p>
        </p:txBody>
      </p:sp>
      <p:sp>
        <p:nvSpPr>
          <p:cNvPr id="15" name="TextBox 14"/>
          <p:cNvSpPr txBox="1"/>
          <p:nvPr/>
        </p:nvSpPr>
        <p:spPr>
          <a:xfrm>
            <a:off x="1440180" y="2832354"/>
            <a:ext cx="2125980" cy="595548"/>
          </a:xfrm>
          <a:prstGeom prst="rect">
            <a:avLst/>
          </a:prstGeom>
          <a:noFill/>
        </p:spPr>
        <p:txBody>
          <a:bodyPr wrap="square" lIns="20574" tIns="20574" rIns="20574" bIns="20574" anchor="t">
            <a:spAutoFit/>
          </a:bodyPr>
          <a:lstStyle/>
          <a:p>
            <a:pPr algn="just"/>
            <a:r>
              <a:rPr sz="1200" b="1" dirty="0">
                <a:solidFill>
                  <a:srgbClr val="FF0000"/>
                </a:solidFill>
                <a:latin typeface="Aptos"/>
              </a:rPr>
              <a:t>Văn </a:t>
            </a:r>
            <a:r>
              <a:rPr sz="1200" b="1" dirty="0" err="1">
                <a:solidFill>
                  <a:srgbClr val="FF0000"/>
                </a:solidFill>
                <a:latin typeface="Aptos"/>
              </a:rPr>
              <a:t>bản</a:t>
            </a:r>
            <a:r>
              <a:rPr sz="1200" b="1" dirty="0">
                <a:solidFill>
                  <a:srgbClr val="FF0000"/>
                </a:solidFill>
                <a:latin typeface="Aptos"/>
              </a:rPr>
              <a:t> </a:t>
            </a:r>
            <a:r>
              <a:rPr sz="1200" b="1" dirty="0" err="1">
                <a:solidFill>
                  <a:srgbClr val="FF0000"/>
                </a:solidFill>
                <a:latin typeface="Aptos"/>
              </a:rPr>
              <a:t>số</a:t>
            </a:r>
            <a:r>
              <a:rPr sz="1200" b="1" dirty="0">
                <a:solidFill>
                  <a:srgbClr val="FF0000"/>
                </a:solidFill>
                <a:latin typeface="Aptos"/>
              </a:rPr>
              <a:t> 5783/</a:t>
            </a:r>
            <a:r>
              <a:rPr sz="1200" b="1" dirty="0" err="1">
                <a:solidFill>
                  <a:srgbClr val="FF0000"/>
                </a:solidFill>
                <a:latin typeface="Aptos"/>
              </a:rPr>
              <a:t>BCT</a:t>
            </a:r>
            <a:r>
              <a:rPr sz="1200" b="1" dirty="0">
                <a:solidFill>
                  <a:srgbClr val="FF0000"/>
                </a:solidFill>
                <a:latin typeface="Aptos"/>
              </a:rPr>
              <a:t>-CN </a:t>
            </a:r>
            <a:r>
              <a:rPr sz="1200" b="1" dirty="0" err="1">
                <a:solidFill>
                  <a:srgbClr val="FF0000"/>
                </a:solidFill>
                <a:latin typeface="Aptos"/>
              </a:rPr>
              <a:t>ngày</a:t>
            </a:r>
            <a:r>
              <a:rPr sz="1200" b="1" dirty="0">
                <a:solidFill>
                  <a:srgbClr val="FF0000"/>
                </a:solidFill>
                <a:latin typeface="Aptos"/>
              </a:rPr>
              <a:t> 09/8/2019</a:t>
            </a:r>
            <a:r>
              <a:rPr lang="en-US" sz="1200" b="1" dirty="0">
                <a:solidFill>
                  <a:srgbClr val="FF0000"/>
                </a:solidFill>
                <a:latin typeface="Aptos"/>
              </a:rPr>
              <a:t> </a:t>
            </a:r>
            <a:r>
              <a:rPr lang="en-US" sz="1200" b="1" dirty="0" err="1">
                <a:solidFill>
                  <a:srgbClr val="FF0000"/>
                </a:solidFill>
                <a:latin typeface="Aptos"/>
              </a:rPr>
              <a:t>của</a:t>
            </a:r>
            <a:r>
              <a:rPr lang="en-US" sz="1200" b="1" dirty="0">
                <a:solidFill>
                  <a:srgbClr val="FF0000"/>
                </a:solidFill>
                <a:latin typeface="Aptos"/>
              </a:rPr>
              <a:t> </a:t>
            </a:r>
            <a:r>
              <a:rPr lang="en-US" sz="1200" b="1" dirty="0" err="1">
                <a:solidFill>
                  <a:srgbClr val="FF0000"/>
                </a:solidFill>
                <a:latin typeface="Aptos"/>
              </a:rPr>
              <a:t>Bộ</a:t>
            </a:r>
            <a:r>
              <a:rPr lang="en-US" sz="1200" b="1" dirty="0">
                <a:solidFill>
                  <a:srgbClr val="FF0000"/>
                </a:solidFill>
                <a:latin typeface="Aptos"/>
              </a:rPr>
              <a:t> Công Thương</a:t>
            </a:r>
            <a:endParaRPr sz="1200" b="1" dirty="0">
              <a:solidFill>
                <a:srgbClr val="FF0000"/>
              </a:solidFill>
              <a:latin typeface="Aptos"/>
            </a:endParaRPr>
          </a:p>
        </p:txBody>
      </p:sp>
      <p:sp>
        <p:nvSpPr>
          <p:cNvPr id="16" name="TextBox 15"/>
          <p:cNvSpPr txBox="1"/>
          <p:nvPr/>
        </p:nvSpPr>
        <p:spPr>
          <a:xfrm>
            <a:off x="3768090" y="2805420"/>
            <a:ext cx="4800600" cy="684803"/>
          </a:xfrm>
          <a:prstGeom prst="rect">
            <a:avLst/>
          </a:prstGeom>
          <a:noFill/>
        </p:spPr>
        <p:txBody>
          <a:bodyPr wrap="square" lIns="38100" tIns="19050" rIns="38100" bIns="19050" anchor="t">
            <a:spAutoFit/>
          </a:bodyPr>
          <a:lstStyle/>
          <a:p>
            <a:pPr algn="just"/>
            <a:r>
              <a:rPr sz="1050" dirty="0" err="1">
                <a:solidFill>
                  <a:srgbClr val="0000FF"/>
                </a:solidFill>
                <a:latin typeface="Arial" panose="020B0604020202020204" pitchFamily="34" charset="0"/>
                <a:cs typeface="Arial" panose="020B0604020202020204" pitchFamily="34" charset="0"/>
              </a:rPr>
              <a:t>Bộ</a:t>
            </a:r>
            <a:r>
              <a:rPr sz="1050" dirty="0">
                <a:solidFill>
                  <a:srgbClr val="0000FF"/>
                </a:solidFill>
                <a:latin typeface="Arial" panose="020B0604020202020204" pitchFamily="34" charset="0"/>
                <a:cs typeface="Arial" panose="020B0604020202020204" pitchFamily="34" charset="0"/>
              </a:rPr>
              <a:t> Công Thương </a:t>
            </a:r>
            <a:r>
              <a:rPr sz="1050" dirty="0" err="1">
                <a:solidFill>
                  <a:srgbClr val="0000FF"/>
                </a:solidFill>
                <a:latin typeface="Arial" panose="020B0604020202020204" pitchFamily="34" charset="0"/>
                <a:cs typeface="Arial" panose="020B0604020202020204" pitchFamily="34" charset="0"/>
              </a:rPr>
              <a:t>đánh</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giá</a:t>
            </a:r>
            <a:r>
              <a:rPr sz="1050" dirty="0">
                <a:solidFill>
                  <a:srgbClr val="0000FF"/>
                </a:solidFill>
                <a:latin typeface="Arial" panose="020B0604020202020204" pitchFamily="34" charset="0"/>
                <a:cs typeface="Arial" panose="020B0604020202020204" pitchFamily="34" charset="0"/>
              </a:rPr>
              <a:t> 02 </a:t>
            </a:r>
            <a:r>
              <a:rPr sz="1050" dirty="0" err="1">
                <a:solidFill>
                  <a:srgbClr val="0000FF"/>
                </a:solidFill>
                <a:latin typeface="Arial" panose="020B0604020202020204" pitchFamily="34" charset="0"/>
                <a:cs typeface="Arial" panose="020B0604020202020204" pitchFamily="34" charset="0"/>
              </a:rPr>
              <a:t>dự</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án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đã</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đi</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vào</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sản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xuất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có</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sản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phẩm</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thương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mại</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chất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lượng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tốt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công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nghệ</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thiết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bị</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được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lựa</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chọn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phù</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hợp</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sử</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dụng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lao</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động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trong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nước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TKV</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thực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hiện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đúng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quy</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định</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pháp</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luật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về</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đầu</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tư</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xây</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dựng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công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tác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kiểm</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tra</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nghiệm</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thu</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được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thực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hiện</a:t>
            </a:r>
            <a:r>
              <a:rPr sz="1050" dirty="0">
                <a:solidFill>
                  <a:srgbClr val="0000FF"/>
                </a:solidFill>
                <a:latin typeface="Arial" panose="020B0604020202020204" pitchFamily="34" charset="0"/>
                <a:cs typeface="Arial" panose="020B0604020202020204" pitchFamily="34" charset="0"/>
              </a:rPr>
              <a:t>.</a:t>
            </a:r>
          </a:p>
        </p:txBody>
      </p:sp>
      <p:sp>
        <p:nvSpPr>
          <p:cNvPr id="17" name="Rounded Rectangle 16"/>
          <p:cNvSpPr/>
          <p:nvPr/>
        </p:nvSpPr>
        <p:spPr>
          <a:xfrm>
            <a:off x="514350" y="3675888"/>
            <a:ext cx="754380" cy="589788"/>
          </a:xfrm>
          <a:prstGeom prst="roundRect">
            <a:avLst>
              <a:gd name="adj" fmla="val 8000"/>
            </a:avLst>
          </a:prstGeom>
          <a:solidFill>
            <a:srgbClr val="0066AA"/>
          </a:solidFill>
          <a:ln>
            <a:solidFill>
              <a:srgbClr val="0066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514350" y="3813048"/>
            <a:ext cx="754380" cy="214674"/>
          </a:xfrm>
          <a:prstGeom prst="rect">
            <a:avLst/>
          </a:prstGeom>
          <a:noFill/>
        </p:spPr>
        <p:txBody>
          <a:bodyPr wrap="square" lIns="20574" tIns="20574" rIns="20574" bIns="20574" anchor="t">
            <a:spAutoFit/>
          </a:bodyPr>
          <a:lstStyle/>
          <a:p>
            <a:pPr algn="ctr"/>
            <a:r>
              <a:rPr sz="1125" b="1">
                <a:solidFill>
                  <a:srgbClr val="FFFFFF"/>
                </a:solidFill>
                <a:latin typeface="Aptos"/>
              </a:rPr>
              <a:t>2020–2021</a:t>
            </a:r>
          </a:p>
        </p:txBody>
      </p:sp>
      <p:sp>
        <p:nvSpPr>
          <p:cNvPr id="19" name="TextBox 18"/>
          <p:cNvSpPr txBox="1"/>
          <p:nvPr/>
        </p:nvSpPr>
        <p:spPr>
          <a:xfrm>
            <a:off x="1440180" y="3710178"/>
            <a:ext cx="2125980" cy="780214"/>
          </a:xfrm>
          <a:prstGeom prst="rect">
            <a:avLst/>
          </a:prstGeom>
          <a:noFill/>
        </p:spPr>
        <p:txBody>
          <a:bodyPr wrap="square" lIns="20574" tIns="20574" rIns="20574" bIns="20574" anchor="t">
            <a:spAutoFit/>
          </a:bodyPr>
          <a:lstStyle/>
          <a:p>
            <a:pPr algn="just"/>
            <a:r>
              <a:rPr lang="en-US" sz="1200" b="1" dirty="0">
                <a:solidFill>
                  <a:srgbClr val="FF0000"/>
                </a:solidFill>
                <a:latin typeface="Aptos"/>
              </a:rPr>
              <a:t>Văn </a:t>
            </a:r>
            <a:r>
              <a:rPr lang="en-US" sz="1200" b="1" dirty="0" err="1">
                <a:solidFill>
                  <a:srgbClr val="FF0000"/>
                </a:solidFill>
                <a:latin typeface="Aptos"/>
              </a:rPr>
              <a:t>số</a:t>
            </a:r>
            <a:r>
              <a:rPr lang="en-US" sz="1200" b="1" dirty="0">
                <a:solidFill>
                  <a:srgbClr val="FF0000"/>
                </a:solidFill>
                <a:latin typeface="Aptos"/>
              </a:rPr>
              <a:t> 67/TB-</a:t>
            </a:r>
            <a:r>
              <a:rPr lang="en-US" sz="1200" b="1" dirty="0" err="1">
                <a:solidFill>
                  <a:srgbClr val="FF0000"/>
                </a:solidFill>
                <a:latin typeface="Aptos"/>
              </a:rPr>
              <a:t>VPCP</a:t>
            </a:r>
            <a:r>
              <a:rPr lang="en-US" sz="1200" b="1" dirty="0">
                <a:solidFill>
                  <a:srgbClr val="FF0000"/>
                </a:solidFill>
                <a:latin typeface="Aptos"/>
              </a:rPr>
              <a:t> </a:t>
            </a:r>
            <a:r>
              <a:rPr lang="en-US" sz="1200" b="1" dirty="0" err="1">
                <a:solidFill>
                  <a:srgbClr val="FF0000"/>
                </a:solidFill>
                <a:latin typeface="Aptos"/>
              </a:rPr>
              <a:t>ngày</a:t>
            </a:r>
            <a:r>
              <a:rPr lang="en-US" sz="1200" b="1" dirty="0">
                <a:solidFill>
                  <a:srgbClr val="FF0000"/>
                </a:solidFill>
                <a:latin typeface="Aptos"/>
              </a:rPr>
              <a:t> 12/5/2020 </a:t>
            </a:r>
            <a:r>
              <a:rPr lang="en-US" sz="1200" b="1" dirty="0" err="1">
                <a:solidFill>
                  <a:srgbClr val="FF0000"/>
                </a:solidFill>
                <a:latin typeface="Aptos"/>
              </a:rPr>
              <a:t>và</a:t>
            </a:r>
            <a:r>
              <a:rPr lang="en-US" sz="1200" b="1" dirty="0">
                <a:solidFill>
                  <a:srgbClr val="FF0000"/>
                </a:solidFill>
                <a:latin typeface="Aptos"/>
              </a:rPr>
              <a:t> Văn </a:t>
            </a:r>
            <a:r>
              <a:rPr lang="en-US" sz="1200" b="1" dirty="0" err="1">
                <a:solidFill>
                  <a:srgbClr val="FF0000"/>
                </a:solidFill>
                <a:latin typeface="Aptos"/>
              </a:rPr>
              <a:t>bản</a:t>
            </a:r>
            <a:r>
              <a:rPr lang="en-US" sz="1200" b="1" dirty="0">
                <a:solidFill>
                  <a:srgbClr val="FF0000"/>
                </a:solidFill>
                <a:latin typeface="Aptos"/>
              </a:rPr>
              <a:t> </a:t>
            </a:r>
            <a:r>
              <a:rPr lang="en-US" sz="1200" b="1" dirty="0" err="1">
                <a:solidFill>
                  <a:srgbClr val="FF0000"/>
                </a:solidFill>
                <a:latin typeface="Aptos"/>
              </a:rPr>
              <a:t>số</a:t>
            </a:r>
            <a:r>
              <a:rPr lang="en-US" sz="1200" b="1" dirty="0">
                <a:solidFill>
                  <a:srgbClr val="FF0000"/>
                </a:solidFill>
                <a:latin typeface="Aptos"/>
              </a:rPr>
              <a:t> 53/TB-</a:t>
            </a:r>
            <a:r>
              <a:rPr lang="en-US" sz="1200" b="1" dirty="0" err="1">
                <a:solidFill>
                  <a:srgbClr val="FF0000"/>
                </a:solidFill>
                <a:latin typeface="Aptos"/>
              </a:rPr>
              <a:t>VPCP</a:t>
            </a:r>
            <a:r>
              <a:rPr lang="en-US" sz="1200" b="1" dirty="0">
                <a:solidFill>
                  <a:srgbClr val="FF0000"/>
                </a:solidFill>
                <a:latin typeface="Aptos"/>
              </a:rPr>
              <a:t> </a:t>
            </a:r>
            <a:r>
              <a:rPr lang="en-US" sz="1200" b="1" dirty="0" err="1">
                <a:solidFill>
                  <a:srgbClr val="FF0000"/>
                </a:solidFill>
                <a:latin typeface="Aptos"/>
              </a:rPr>
              <a:t>ngày</a:t>
            </a:r>
            <a:r>
              <a:rPr lang="en-US" sz="1200" b="1" dirty="0">
                <a:solidFill>
                  <a:srgbClr val="FF0000"/>
                </a:solidFill>
                <a:latin typeface="Aptos"/>
              </a:rPr>
              <a:t> 28/05/2021 </a:t>
            </a:r>
            <a:r>
              <a:rPr lang="en-US" sz="1200" b="1" dirty="0" err="1">
                <a:solidFill>
                  <a:srgbClr val="FF0000"/>
                </a:solidFill>
                <a:latin typeface="Aptos"/>
              </a:rPr>
              <a:t>của</a:t>
            </a:r>
            <a:r>
              <a:rPr lang="en-US" sz="1200" b="1" dirty="0">
                <a:solidFill>
                  <a:srgbClr val="FF0000"/>
                </a:solidFill>
                <a:latin typeface="Aptos"/>
              </a:rPr>
              <a:t> </a:t>
            </a:r>
            <a:r>
              <a:rPr lang="en-US" sz="1200" b="1" dirty="0" err="1">
                <a:solidFill>
                  <a:srgbClr val="FF0000"/>
                </a:solidFill>
                <a:latin typeface="Aptos"/>
              </a:rPr>
              <a:t>Thủ</a:t>
            </a:r>
            <a:r>
              <a:rPr lang="en-US" sz="1200" b="1" dirty="0">
                <a:solidFill>
                  <a:srgbClr val="FF0000"/>
                </a:solidFill>
                <a:latin typeface="Aptos"/>
              </a:rPr>
              <a:t> </a:t>
            </a:r>
            <a:r>
              <a:rPr lang="en-US" sz="1200" b="1" dirty="0" err="1">
                <a:solidFill>
                  <a:srgbClr val="FF0000"/>
                </a:solidFill>
                <a:latin typeface="Aptos"/>
              </a:rPr>
              <a:t>tướng</a:t>
            </a:r>
            <a:r>
              <a:rPr lang="en-US" sz="1200" b="1" dirty="0">
                <a:solidFill>
                  <a:srgbClr val="FF0000"/>
                </a:solidFill>
                <a:latin typeface="Aptos"/>
              </a:rPr>
              <a:t> </a:t>
            </a:r>
            <a:r>
              <a:rPr lang="en-US" sz="1200" b="1" dirty="0" err="1">
                <a:solidFill>
                  <a:srgbClr val="FF0000"/>
                </a:solidFill>
                <a:latin typeface="Aptos"/>
              </a:rPr>
              <a:t>Chính</a:t>
            </a:r>
            <a:r>
              <a:rPr lang="en-US" sz="1200" b="1" dirty="0">
                <a:solidFill>
                  <a:srgbClr val="FF0000"/>
                </a:solidFill>
                <a:latin typeface="Aptos"/>
              </a:rPr>
              <a:t> </a:t>
            </a:r>
            <a:r>
              <a:rPr lang="en-US" sz="1200" b="1" dirty="0" err="1">
                <a:solidFill>
                  <a:srgbClr val="FF0000"/>
                </a:solidFill>
                <a:latin typeface="Aptos"/>
              </a:rPr>
              <a:t>phủ</a:t>
            </a:r>
            <a:endParaRPr sz="1200" b="1" dirty="0">
              <a:solidFill>
                <a:srgbClr val="FF0000"/>
              </a:solidFill>
              <a:latin typeface="Aptos"/>
            </a:endParaRPr>
          </a:p>
        </p:txBody>
      </p:sp>
      <p:sp>
        <p:nvSpPr>
          <p:cNvPr id="20" name="TextBox 19"/>
          <p:cNvSpPr txBox="1"/>
          <p:nvPr/>
        </p:nvSpPr>
        <p:spPr>
          <a:xfrm>
            <a:off x="3768090" y="3757883"/>
            <a:ext cx="4800600" cy="684803"/>
          </a:xfrm>
          <a:prstGeom prst="rect">
            <a:avLst/>
          </a:prstGeom>
          <a:noFill/>
        </p:spPr>
        <p:txBody>
          <a:bodyPr wrap="square" lIns="38100" tIns="19050" rIns="38100" bIns="19050" anchor="t">
            <a:spAutoFit/>
          </a:bodyPr>
          <a:lstStyle/>
          <a:p>
            <a:pPr algn="just"/>
            <a:r>
              <a:rPr sz="1050" dirty="0" err="1">
                <a:solidFill>
                  <a:srgbClr val="0000FF"/>
                </a:solidFill>
                <a:latin typeface="Arial" panose="020B0604020202020204" pitchFamily="34" charset="0"/>
                <a:cs typeface="Arial" panose="020B0604020202020204" pitchFamily="34" charset="0"/>
              </a:rPr>
              <a:t>Chính</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phủ</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ghi</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nhận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hiệu</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quả</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của</a:t>
            </a:r>
            <a:r>
              <a:rPr sz="1050" dirty="0">
                <a:solidFill>
                  <a:srgbClr val="0000FF"/>
                </a:solidFill>
                <a:latin typeface="Arial" panose="020B0604020202020204" pitchFamily="34" charset="0"/>
                <a:cs typeface="Arial" panose="020B0604020202020204" pitchFamily="34" charset="0"/>
              </a:rPr>
              <a:t> 02 </a:t>
            </a:r>
            <a:r>
              <a:rPr sz="1050" dirty="0" err="1">
                <a:solidFill>
                  <a:srgbClr val="0000FF"/>
                </a:solidFill>
                <a:latin typeface="Arial" panose="020B0604020202020204" pitchFamily="34" charset="0"/>
                <a:cs typeface="Arial" panose="020B0604020202020204" pitchFamily="34" charset="0"/>
              </a:rPr>
              <a:t>dự</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án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trong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tổng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kết</a:t>
            </a:r>
            <a:r>
              <a:rPr sz="1050" dirty="0">
                <a:solidFill>
                  <a:srgbClr val="0000FF"/>
                </a:solidFill>
                <a:latin typeface="Arial" panose="020B0604020202020204" pitchFamily="34" charset="0"/>
                <a:cs typeface="Arial" panose="020B0604020202020204" pitchFamily="34" charset="0"/>
              </a:rPr>
              <a:t> 10 </a:t>
            </a:r>
            <a:r>
              <a:rPr sz="1050" dirty="0" err="1">
                <a:solidFill>
                  <a:srgbClr val="0000FF"/>
                </a:solidFill>
                <a:latin typeface="Arial" panose="020B0604020202020204" pitchFamily="34" charset="0"/>
                <a:cs typeface="Arial" panose="020B0604020202020204" pitchFamily="34" charset="0"/>
              </a:rPr>
              <a:t>năm</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thực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hiện</a:t>
            </a:r>
            <a:r>
              <a:rPr sz="1050" dirty="0">
                <a:solidFill>
                  <a:srgbClr val="0000FF"/>
                </a:solidFill>
                <a:latin typeface="Arial" panose="020B0604020202020204" pitchFamily="34" charset="0"/>
                <a:cs typeface="Arial" panose="020B0604020202020204" pitchFamily="34" charset="0"/>
              </a:rPr>
              <a:t> </a:t>
            </a:r>
            <a:r>
              <a:rPr lang="af-ZA" sz="1050" dirty="0">
                <a:solidFill>
                  <a:srgbClr val="0000FF"/>
                </a:solidFill>
                <a:latin typeface="Arial" panose="020B0604020202020204" pitchFamily="34" charset="0"/>
                <a:cs typeface="Arial" panose="020B0604020202020204" pitchFamily="34" charset="0"/>
              </a:rPr>
              <a:t>Thông báo Kết luận của Thủ tướng Chính phủ tại cuộc họp về Báo cáo tổng kết 10 năm thực hiện Kết luận số 245-TB/TW ngày 24/4/2009 của Bộ Chính trị về Quy hoạch bô xít.</a:t>
            </a:r>
            <a:endParaRPr sz="1050" dirty="0">
              <a:solidFill>
                <a:srgbClr val="0000FF"/>
              </a:solidFill>
              <a:latin typeface="Arial" panose="020B0604020202020204" pitchFamily="34" charset="0"/>
              <a:cs typeface="Arial" panose="020B0604020202020204" pitchFamily="34" charset="0"/>
            </a:endParaRPr>
          </a:p>
        </p:txBody>
      </p:sp>
      <p:sp>
        <p:nvSpPr>
          <p:cNvPr id="21" name="Rounded Rectangle 20"/>
          <p:cNvSpPr/>
          <p:nvPr/>
        </p:nvSpPr>
        <p:spPr>
          <a:xfrm>
            <a:off x="514350" y="4553712"/>
            <a:ext cx="754380" cy="589788"/>
          </a:xfrm>
          <a:prstGeom prst="roundRect">
            <a:avLst>
              <a:gd name="adj" fmla="val 8000"/>
            </a:avLst>
          </a:prstGeom>
          <a:solidFill>
            <a:srgbClr val="C4202D"/>
          </a:solidFill>
          <a:ln>
            <a:solidFill>
              <a:srgbClr val="C420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2" name="TextBox 21"/>
          <p:cNvSpPr txBox="1"/>
          <p:nvPr/>
        </p:nvSpPr>
        <p:spPr>
          <a:xfrm>
            <a:off x="514350" y="4690872"/>
            <a:ext cx="754380" cy="214674"/>
          </a:xfrm>
          <a:prstGeom prst="rect">
            <a:avLst/>
          </a:prstGeom>
          <a:noFill/>
        </p:spPr>
        <p:txBody>
          <a:bodyPr wrap="square" lIns="20574" tIns="20574" rIns="20574" bIns="20574" anchor="t">
            <a:spAutoFit/>
          </a:bodyPr>
          <a:lstStyle/>
          <a:p>
            <a:pPr algn="ctr"/>
            <a:r>
              <a:rPr sz="1125" b="1">
                <a:solidFill>
                  <a:srgbClr val="FFFFFF"/>
                </a:solidFill>
                <a:latin typeface="Aptos"/>
              </a:rPr>
              <a:t>2022</a:t>
            </a:r>
          </a:p>
        </p:txBody>
      </p:sp>
      <p:sp>
        <p:nvSpPr>
          <p:cNvPr id="23" name="TextBox 22"/>
          <p:cNvSpPr txBox="1"/>
          <p:nvPr/>
        </p:nvSpPr>
        <p:spPr>
          <a:xfrm>
            <a:off x="1440180" y="4588002"/>
            <a:ext cx="2125980" cy="410882"/>
          </a:xfrm>
          <a:prstGeom prst="rect">
            <a:avLst/>
          </a:prstGeom>
          <a:noFill/>
        </p:spPr>
        <p:txBody>
          <a:bodyPr wrap="square" lIns="20574" tIns="20574" rIns="20574" bIns="20574" anchor="t">
            <a:spAutoFit/>
          </a:bodyPr>
          <a:lstStyle/>
          <a:p>
            <a:pPr algn="just"/>
            <a:r>
              <a:rPr sz="1200" b="1" dirty="0" err="1">
                <a:solidFill>
                  <a:srgbClr val="FF0000"/>
                </a:solidFill>
                <a:latin typeface="Aptos"/>
              </a:rPr>
              <a:t>Kết</a:t>
            </a:r>
            <a:r>
              <a:rPr sz="1200" b="1" dirty="0">
                <a:solidFill>
                  <a:srgbClr val="FF0000"/>
                </a:solidFill>
                <a:latin typeface="Aptos"/>
              </a:rPr>
              <a:t> </a:t>
            </a:r>
            <a:r>
              <a:rPr sz="1200" b="1" dirty="0" err="1">
                <a:solidFill>
                  <a:srgbClr val="FF0000"/>
                </a:solidFill>
                <a:latin typeface="Aptos"/>
              </a:rPr>
              <a:t>luận</a:t>
            </a:r>
            <a:r>
              <a:rPr sz="1200" b="1" dirty="0">
                <a:solidFill>
                  <a:srgbClr val="FF0000"/>
                </a:solidFill>
                <a:latin typeface="Aptos"/>
              </a:rPr>
              <a:t> </a:t>
            </a:r>
            <a:r>
              <a:rPr sz="1200" b="1" dirty="0" err="1">
                <a:solidFill>
                  <a:srgbClr val="FF0000"/>
                </a:solidFill>
                <a:latin typeface="Aptos"/>
              </a:rPr>
              <a:t>số</a:t>
            </a:r>
            <a:r>
              <a:rPr sz="1200" b="1" dirty="0">
                <a:solidFill>
                  <a:srgbClr val="FF0000"/>
                </a:solidFill>
                <a:latin typeface="Aptos"/>
              </a:rPr>
              <a:t> 31-KL/TW </a:t>
            </a:r>
            <a:r>
              <a:rPr sz="1200" b="1" dirty="0" err="1">
                <a:solidFill>
                  <a:srgbClr val="FF0000"/>
                </a:solidFill>
                <a:latin typeface="Aptos"/>
              </a:rPr>
              <a:t>ngày</a:t>
            </a:r>
            <a:r>
              <a:rPr sz="1200" b="1" dirty="0">
                <a:solidFill>
                  <a:srgbClr val="FF0000"/>
                </a:solidFill>
                <a:latin typeface="Aptos"/>
              </a:rPr>
              <a:t> 07/3/2022</a:t>
            </a:r>
            <a:r>
              <a:rPr lang="en-US" sz="1200" b="1" dirty="0">
                <a:solidFill>
                  <a:srgbClr val="FF0000"/>
                </a:solidFill>
                <a:latin typeface="Aptos"/>
              </a:rPr>
              <a:t> </a:t>
            </a:r>
            <a:r>
              <a:rPr lang="en-US" sz="1200" b="1" dirty="0" err="1">
                <a:solidFill>
                  <a:srgbClr val="FF0000"/>
                </a:solidFill>
                <a:latin typeface="Aptos"/>
              </a:rPr>
              <a:t>của</a:t>
            </a:r>
            <a:r>
              <a:rPr lang="en-US" sz="1200" b="1" dirty="0">
                <a:solidFill>
                  <a:srgbClr val="FF0000"/>
                </a:solidFill>
                <a:latin typeface="Aptos"/>
              </a:rPr>
              <a:t> </a:t>
            </a:r>
            <a:r>
              <a:rPr lang="en-US" sz="1200" b="1" dirty="0" err="1">
                <a:solidFill>
                  <a:srgbClr val="FF0000"/>
                </a:solidFill>
                <a:latin typeface="Aptos"/>
              </a:rPr>
              <a:t>Bộ</a:t>
            </a:r>
            <a:r>
              <a:rPr lang="en-US" sz="1200" b="1" dirty="0">
                <a:solidFill>
                  <a:srgbClr val="FF0000"/>
                </a:solidFill>
                <a:latin typeface="Aptos"/>
              </a:rPr>
              <a:t> </a:t>
            </a:r>
            <a:r>
              <a:rPr lang="en-US" sz="1200" b="1" dirty="0" err="1">
                <a:solidFill>
                  <a:srgbClr val="FF0000"/>
                </a:solidFill>
                <a:latin typeface="Aptos"/>
              </a:rPr>
              <a:t>Chính</a:t>
            </a:r>
            <a:r>
              <a:rPr lang="en-US" sz="1200" b="1" dirty="0">
                <a:solidFill>
                  <a:srgbClr val="FF0000"/>
                </a:solidFill>
                <a:latin typeface="Aptos"/>
              </a:rPr>
              <a:t> </a:t>
            </a:r>
            <a:r>
              <a:rPr lang="en-US" sz="1200" b="1" dirty="0" err="1">
                <a:solidFill>
                  <a:srgbClr val="FF0000"/>
                </a:solidFill>
                <a:latin typeface="Aptos"/>
              </a:rPr>
              <a:t>trị</a:t>
            </a:r>
            <a:endParaRPr sz="1200" b="1" dirty="0">
              <a:solidFill>
                <a:srgbClr val="FF0000"/>
              </a:solidFill>
              <a:latin typeface="Aptos"/>
            </a:endParaRPr>
          </a:p>
        </p:txBody>
      </p:sp>
      <p:sp>
        <p:nvSpPr>
          <p:cNvPr id="24" name="TextBox 23"/>
          <p:cNvSpPr txBox="1"/>
          <p:nvPr/>
        </p:nvSpPr>
        <p:spPr>
          <a:xfrm>
            <a:off x="3768090" y="4561067"/>
            <a:ext cx="4800600" cy="684803"/>
          </a:xfrm>
          <a:prstGeom prst="rect">
            <a:avLst/>
          </a:prstGeom>
          <a:noFill/>
        </p:spPr>
        <p:txBody>
          <a:bodyPr wrap="square" lIns="38100" tIns="19050" rIns="38100" bIns="19050" anchor="t">
            <a:spAutoFit/>
          </a:bodyPr>
          <a:lstStyle/>
          <a:p>
            <a:pPr algn="just"/>
            <a:r>
              <a:rPr sz="1050" dirty="0" err="1">
                <a:solidFill>
                  <a:srgbClr val="0000FF"/>
                </a:solidFill>
                <a:latin typeface="Arial" panose="020B0604020202020204" pitchFamily="34" charset="0"/>
                <a:cs typeface="Arial" panose="020B0604020202020204" pitchFamily="34" charset="0"/>
              </a:rPr>
              <a:t>Bộ</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Chính</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trị</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ghi</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nhận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kết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quả</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đạt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được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của</a:t>
            </a:r>
            <a:r>
              <a:rPr sz="1050" dirty="0">
                <a:solidFill>
                  <a:srgbClr val="0000FF"/>
                </a:solidFill>
                <a:latin typeface="Arial" panose="020B0604020202020204" pitchFamily="34" charset="0"/>
                <a:cs typeface="Arial" panose="020B0604020202020204" pitchFamily="34" charset="0"/>
              </a:rPr>
              <a:t> 02 </a:t>
            </a:r>
            <a:r>
              <a:rPr sz="1050" dirty="0" err="1">
                <a:solidFill>
                  <a:srgbClr val="0000FF"/>
                </a:solidFill>
                <a:latin typeface="Arial" panose="020B0604020202020204" pitchFamily="34" charset="0"/>
                <a:cs typeface="Arial" panose="020B0604020202020204" pitchFamily="34" charset="0"/>
              </a:rPr>
              <a:t>dự</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án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và</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định</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hướng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tiếp</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tục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mở</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rộng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nâng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công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suất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Đây</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là</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cơ</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sở</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chính</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trị</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quan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trọng</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để</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TKV</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triển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khai</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các</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dự</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án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mở</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rộng</a:t>
            </a:r>
            <a:r>
              <a:rPr sz="1050" dirty="0">
                <a:solidFill>
                  <a:srgbClr val="0000FF"/>
                </a:solidFill>
                <a:latin typeface="Arial" panose="020B0604020202020204" pitchFamily="34" charset="0"/>
                <a:cs typeface="Arial" panose="020B0604020202020204" pitchFamily="34" charset="0"/>
              </a:rPr>
              <a:t> Tân Rai, </a:t>
            </a:r>
            <a:r>
              <a:rPr sz="1050" dirty="0" err="1">
                <a:solidFill>
                  <a:srgbClr val="0000FF"/>
                </a:solidFill>
                <a:latin typeface="Arial" panose="020B0604020202020204" pitchFamily="34" charset="0"/>
                <a:cs typeface="Arial" panose="020B0604020202020204" pitchFamily="34" charset="0"/>
              </a:rPr>
              <a:t>Nhân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Cơ</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và</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phát</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triển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chuỗi</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bô</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xít</a:t>
            </a:r>
            <a:r>
              <a:rPr sz="1050" dirty="0">
                <a:solidFill>
                  <a:srgbClr val="0000FF"/>
                </a:solidFill>
                <a:latin typeface="Arial" panose="020B0604020202020204" pitchFamily="34" charset="0"/>
                <a:cs typeface="Arial" panose="020B0604020202020204" pitchFamily="34" charset="0"/>
              </a:rPr>
              <a:t> – </a:t>
            </a:r>
            <a:r>
              <a:rPr sz="1050" dirty="0" err="1">
                <a:solidFill>
                  <a:srgbClr val="0000FF"/>
                </a:solidFill>
                <a:latin typeface="Arial" panose="020B0604020202020204" pitchFamily="34" charset="0"/>
                <a:cs typeface="Arial" panose="020B0604020202020204" pitchFamily="34" charset="0"/>
              </a:rPr>
              <a:t>alumin</a:t>
            </a:r>
            <a:r>
              <a:rPr sz="1050" dirty="0">
                <a:solidFill>
                  <a:srgbClr val="0000FF"/>
                </a:solidFill>
                <a:latin typeface="Arial" panose="020B0604020202020204" pitchFamily="34" charset="0"/>
                <a:cs typeface="Arial" panose="020B0604020202020204" pitchFamily="34" charset="0"/>
              </a:rPr>
              <a:t> – </a:t>
            </a:r>
            <a:r>
              <a:rPr sz="1050" dirty="0" err="1">
                <a:solidFill>
                  <a:srgbClr val="0000FF"/>
                </a:solidFill>
                <a:latin typeface="Arial" panose="020B0604020202020204" pitchFamily="34" charset="0"/>
                <a:cs typeface="Arial" panose="020B0604020202020204" pitchFamily="34" charset="0"/>
              </a:rPr>
              <a:t>nhôm</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đến</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năm</a:t>
            </a:r>
            <a:r>
              <a:rPr sz="1050" dirty="0">
                <a:solidFill>
                  <a:srgbClr val="0000FF"/>
                </a:solidFill>
                <a:latin typeface="Arial" panose="020B0604020202020204" pitchFamily="34" charset="0"/>
                <a:cs typeface="Arial" panose="020B0604020202020204" pitchFamily="34" charset="0"/>
              </a:rPr>
              <a:t> 2030, </a:t>
            </a:r>
            <a:r>
              <a:rPr sz="1050" dirty="0" err="1">
                <a:solidFill>
                  <a:srgbClr val="0000FF"/>
                </a:solidFill>
                <a:latin typeface="Arial" panose="020B0604020202020204" pitchFamily="34" charset="0"/>
                <a:cs typeface="Arial" panose="020B0604020202020204" pitchFamily="34" charset="0"/>
              </a:rPr>
              <a:t>tầm</a:t>
            </a:r>
            <a:r>
              <a:rPr sz="1050" dirty="0">
                <a:solidFill>
                  <a:srgbClr val="0000FF"/>
                </a:solidFill>
                <a:latin typeface="Arial" panose="020B0604020202020204" pitchFamily="34" charset="0"/>
                <a:cs typeface="Arial" panose="020B0604020202020204" pitchFamily="34" charset="0"/>
              </a:rPr>
              <a:t> </a:t>
            </a:r>
            <a:r>
              <a:rPr sz="1050" dirty="0" err="1">
                <a:solidFill>
                  <a:srgbClr val="0000FF"/>
                </a:solidFill>
                <a:latin typeface="Arial" panose="020B0604020202020204" pitchFamily="34" charset="0"/>
                <a:cs typeface="Arial" panose="020B0604020202020204" pitchFamily="34" charset="0"/>
              </a:rPr>
              <a:t>nhìn</a:t>
            </a:r>
            <a:r>
              <a:rPr sz="1050" dirty="0">
                <a:solidFill>
                  <a:srgbClr val="0000FF"/>
                </a:solidFill>
                <a:latin typeface="Arial" panose="020B0604020202020204" pitchFamily="34" charset="0"/>
                <a:cs typeface="Arial" panose="020B0604020202020204" pitchFamily="34" charset="0"/>
              </a:rPr>
              <a:t> 2045.</a:t>
            </a:r>
          </a:p>
        </p:txBody>
      </p:sp>
      <p:pic>
        <p:nvPicPr>
          <p:cNvPr id="27" name="Picture 26">
            <a:extLst>
              <a:ext uri="{FF2B5EF4-FFF2-40B4-BE49-F238E27FC236}">
                <a16:creationId xmlns:a16="http://schemas.microsoft.com/office/drawing/2014/main" id="{3B153321-7D01-8264-4256-532A545E94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29" name="Title 7">
            <a:extLst>
              <a:ext uri="{FF2B5EF4-FFF2-40B4-BE49-F238E27FC236}">
                <a16:creationId xmlns:a16="http://schemas.microsoft.com/office/drawing/2014/main" id="{1C19E048-4E31-A9FB-63C1-0759EA80BE9C}"/>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4" name="TextBox 3">
            <a:extLst>
              <a:ext uri="{FF2B5EF4-FFF2-40B4-BE49-F238E27FC236}">
                <a16:creationId xmlns:a16="http://schemas.microsoft.com/office/drawing/2014/main" id="{D4409D26-A977-1121-1625-FC5367C9FD43}"/>
              </a:ext>
            </a:extLst>
          </p:cNvPr>
          <p:cNvSpPr txBox="1"/>
          <p:nvPr/>
        </p:nvSpPr>
        <p:spPr>
          <a:xfrm>
            <a:off x="407670" y="1278641"/>
            <a:ext cx="8161020" cy="349326"/>
          </a:xfrm>
          <a:prstGeom prst="rect">
            <a:avLst/>
          </a:prstGeom>
          <a:noFill/>
        </p:spPr>
        <p:txBody>
          <a:bodyPr wrap="square" lIns="20574" tIns="20574" rIns="20574" bIns="20574" anchor="t">
            <a:spAutoFit/>
          </a:bodyPr>
          <a:lstStyle/>
          <a:p>
            <a:pPr algn="ctr"/>
            <a:r>
              <a:rPr lang="af-ZA" sz="2000" b="1" dirty="0">
                <a:solidFill>
                  <a:srgbClr val="FF0000"/>
                </a:solidFill>
                <a:latin typeface="Arial" panose="020B0604020202020204" pitchFamily="34" charset="0"/>
                <a:cs typeface="Arial" panose="020B0604020202020204" pitchFamily="34" charset="0"/>
              </a:rPr>
              <a:t>(1) Thành tựu về sự đánh giá, ghi nhận của cấp thẩm quyền</a:t>
            </a:r>
            <a:endParaRPr sz="2000" b="1" dirty="0">
              <a:solidFill>
                <a:srgbClr val="FF0000"/>
              </a:solidFill>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1358865-BE4A-CC12-101E-42F7C4ED34D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0B8D31-226D-2FA7-2346-7405851DC7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AF2DC48E-4188-F60C-614C-6F35953FC708}"/>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21" name="TextBox 20">
            <a:extLst>
              <a:ext uri="{FF2B5EF4-FFF2-40B4-BE49-F238E27FC236}">
                <a16:creationId xmlns:a16="http://schemas.microsoft.com/office/drawing/2014/main" id="{10A2A290-E0E7-83DE-184E-D487890E878F}"/>
              </a:ext>
            </a:extLst>
          </p:cNvPr>
          <p:cNvSpPr txBox="1"/>
          <p:nvPr/>
        </p:nvSpPr>
        <p:spPr>
          <a:xfrm>
            <a:off x="152400" y="4186334"/>
            <a:ext cx="7258050" cy="246221"/>
          </a:xfrm>
          <a:prstGeom prst="rect">
            <a:avLst/>
          </a:prstGeom>
          <a:noFill/>
        </p:spPr>
        <p:txBody>
          <a:bodyPr wrap="square">
            <a:spAutoFit/>
          </a:bodyPr>
          <a:lstStyle/>
          <a:p>
            <a:pPr indent="457200" algn="ctr">
              <a:lnSpc>
                <a:spcPct val="100000"/>
              </a:lnSpc>
              <a:spcBef>
                <a:spcPts val="600"/>
              </a:spcBef>
              <a:spcAft>
                <a:spcPts val="600"/>
              </a:spcAft>
              <a:buNone/>
            </a:pP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Biểu</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đồ</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sản</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lượng</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alumin</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quy</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đổi</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tại</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Nhà</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máy</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alumin</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Tân Rai,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Nhân</a:t>
            </a:r>
            <a:r>
              <a:rPr lang="en-US" sz="1000" i="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Cơ</a:t>
            </a:r>
            <a:endParaRPr lang="en-US" sz="10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01D99D68-0D6C-58D4-0277-701AD2467552}"/>
              </a:ext>
            </a:extLst>
          </p:cNvPr>
          <p:cNvSpPr txBox="1"/>
          <p:nvPr/>
        </p:nvSpPr>
        <p:spPr>
          <a:xfrm>
            <a:off x="2133600" y="6524687"/>
            <a:ext cx="7696200" cy="246221"/>
          </a:xfrm>
          <a:prstGeom prst="rect">
            <a:avLst/>
          </a:prstGeom>
          <a:noFill/>
        </p:spPr>
        <p:txBody>
          <a:bodyPr wrap="square">
            <a:spAutoFit/>
          </a:bodyPr>
          <a:lstStyle/>
          <a:p>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Biểu</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đồ</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tiêu</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hao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điện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năng</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cho</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sản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xuất</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alumin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Tân Rai,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Nhân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Cơ</a:t>
            </a:r>
            <a:endParaRPr lang="en-US" sz="1000" dirty="0">
              <a:solidFill>
                <a:srgbClr val="FF00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2200FDA-066A-9EE2-5A22-1A05B2884A9D}"/>
              </a:ext>
            </a:extLst>
          </p:cNvPr>
          <p:cNvSpPr txBox="1"/>
          <p:nvPr/>
        </p:nvSpPr>
        <p:spPr>
          <a:xfrm>
            <a:off x="413238" y="753059"/>
            <a:ext cx="8161020" cy="349326"/>
          </a:xfrm>
          <a:prstGeom prst="rect">
            <a:avLst/>
          </a:prstGeom>
          <a:noFill/>
        </p:spPr>
        <p:txBody>
          <a:bodyPr wrap="square" lIns="20574" tIns="20574" rIns="20574" bIns="20574" anchor="t">
            <a:spAutoFit/>
          </a:bodyPr>
          <a:lstStyle/>
          <a:p>
            <a:pPr algn="ctr"/>
            <a:r>
              <a:rPr lang="af-ZA" sz="2000" b="1" dirty="0">
                <a:solidFill>
                  <a:srgbClr val="FF0000"/>
                </a:solidFill>
                <a:latin typeface="Arial" panose="020B0604020202020204" pitchFamily="34" charset="0"/>
                <a:cs typeface="Arial" panose="020B0604020202020204" pitchFamily="34" charset="0"/>
              </a:rPr>
              <a:t>(2) Về công tác quản lý, vận hành kỹ thuật và kết quả SXKD</a:t>
            </a:r>
            <a:endParaRPr sz="2000" b="1" dirty="0">
              <a:solidFill>
                <a:srgbClr val="FF00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F031FF9-779F-D013-853E-4724A266ED44}"/>
              </a:ext>
            </a:extLst>
          </p:cNvPr>
          <p:cNvSpPr txBox="1"/>
          <p:nvPr/>
        </p:nvSpPr>
        <p:spPr>
          <a:xfrm>
            <a:off x="480060" y="1079992"/>
            <a:ext cx="8425962" cy="1015663"/>
          </a:xfrm>
          <a:prstGeom prst="rect">
            <a:avLst/>
          </a:prstGeom>
          <a:noFill/>
        </p:spPr>
        <p:txBody>
          <a:bodyPr wrap="square">
            <a:spAutoFit/>
          </a:bodyPr>
          <a:lstStyle/>
          <a:p>
            <a:pPr algn="just"/>
            <a:r>
              <a:rPr lang="vi-VN" sz="1200" dirty="0">
                <a:solidFill>
                  <a:srgbClr val="0000FF"/>
                </a:solidFill>
                <a:latin typeface="+mj-lt"/>
              </a:rPr>
              <a:t>TKV đã triển khai áp dụng đồng bộ nhiều giải pháp: Xây dựng và ban hành định mức kinh tế - kỹ thuật trong các công đoạn sản xuất alumin, quy định nghiệm thu khối lượng mỏ khoáng sản; cải tiến dây chuyền thiết bị; ứng dụng tin học hóa, chuyển đổi số,.... </a:t>
            </a:r>
            <a:r>
              <a:rPr lang="en-US" sz="1200" b="1" dirty="0">
                <a:solidFill>
                  <a:srgbClr val="0000FF"/>
                </a:solidFill>
                <a:latin typeface="+mj-lt"/>
              </a:rPr>
              <a:t>Theo </a:t>
            </a:r>
            <a:r>
              <a:rPr lang="en-US" sz="1200" b="1" dirty="0" err="1">
                <a:solidFill>
                  <a:srgbClr val="0000FF"/>
                </a:solidFill>
                <a:latin typeface="+mj-lt"/>
              </a:rPr>
              <a:t>đó</a:t>
            </a:r>
            <a:r>
              <a:rPr lang="en-US" sz="1200" b="1" dirty="0">
                <a:solidFill>
                  <a:srgbClr val="0000FF"/>
                </a:solidFill>
                <a:latin typeface="+mj-lt"/>
              </a:rPr>
              <a:t>, </a:t>
            </a:r>
            <a:r>
              <a:rPr lang="vi-VN" sz="1200" dirty="0">
                <a:solidFill>
                  <a:srgbClr val="0000FF"/>
                </a:solidFill>
                <a:latin typeface="+mj-lt"/>
              </a:rPr>
              <a:t>các dự án luôn hoạt động đảm bảo an toàn, môi trường, sản phẩm của hai dự án có chất lượng và được xuất khẩu tới các thị trường như: Trung Đông, Ấn Độ, Hàn Quốc, Nhật Bản …. Các chỉ tiêu về sản lượng, chất lượng sản phẩm và mức tiêu hao một số nguyên vật liệu chính như than, xút, điện tối ưu hơn so với thiết kế</a:t>
            </a:r>
            <a:r>
              <a:rPr lang="en-US" sz="1200" dirty="0">
                <a:solidFill>
                  <a:srgbClr val="0000FF"/>
                </a:solidFill>
                <a:latin typeface="+mj-lt"/>
              </a:rPr>
              <a:t>.</a:t>
            </a:r>
          </a:p>
        </p:txBody>
      </p:sp>
      <p:pic>
        <p:nvPicPr>
          <p:cNvPr id="32" name="Picture 31">
            <a:extLst>
              <a:ext uri="{FF2B5EF4-FFF2-40B4-BE49-F238E27FC236}">
                <a16:creationId xmlns:a16="http://schemas.microsoft.com/office/drawing/2014/main" id="{CD7FCAB1-62C8-3183-A321-21D94776CEE7}"/>
              </a:ext>
            </a:extLst>
          </p:cNvPr>
          <p:cNvPicPr>
            <a:picLocks noChangeAspect="1"/>
          </p:cNvPicPr>
          <p:nvPr/>
        </p:nvPicPr>
        <p:blipFill>
          <a:blip r:embed="rId3"/>
          <a:stretch>
            <a:fillRect/>
          </a:stretch>
        </p:blipFill>
        <p:spPr>
          <a:xfrm>
            <a:off x="5029200" y="4572000"/>
            <a:ext cx="3352800" cy="1949002"/>
          </a:xfrm>
          <a:prstGeom prst="rect">
            <a:avLst/>
          </a:prstGeom>
        </p:spPr>
      </p:pic>
      <p:pic>
        <p:nvPicPr>
          <p:cNvPr id="36" name="Picture 35">
            <a:extLst>
              <a:ext uri="{FF2B5EF4-FFF2-40B4-BE49-F238E27FC236}">
                <a16:creationId xmlns:a16="http://schemas.microsoft.com/office/drawing/2014/main" id="{4F27EAAC-5DD6-88BD-8A87-3235AA1CB99D}"/>
              </a:ext>
            </a:extLst>
          </p:cNvPr>
          <p:cNvPicPr>
            <a:picLocks noChangeAspect="1"/>
          </p:cNvPicPr>
          <p:nvPr/>
        </p:nvPicPr>
        <p:blipFill>
          <a:blip r:embed="rId4"/>
          <a:stretch>
            <a:fillRect/>
          </a:stretch>
        </p:blipFill>
        <p:spPr>
          <a:xfrm>
            <a:off x="4953000" y="2184549"/>
            <a:ext cx="3429000" cy="1994832"/>
          </a:xfrm>
          <a:prstGeom prst="rect">
            <a:avLst/>
          </a:prstGeom>
        </p:spPr>
      </p:pic>
      <p:pic>
        <p:nvPicPr>
          <p:cNvPr id="5" name="Picture 4">
            <a:extLst>
              <a:ext uri="{FF2B5EF4-FFF2-40B4-BE49-F238E27FC236}">
                <a16:creationId xmlns:a16="http://schemas.microsoft.com/office/drawing/2014/main" id="{F4ABA43A-9F4A-385A-2E36-D4384BD2DDE9}"/>
              </a:ext>
            </a:extLst>
          </p:cNvPr>
          <p:cNvPicPr>
            <a:picLocks noChangeAspect="1"/>
          </p:cNvPicPr>
          <p:nvPr/>
        </p:nvPicPr>
        <p:blipFill>
          <a:blip r:embed="rId5"/>
          <a:stretch>
            <a:fillRect/>
          </a:stretch>
        </p:blipFill>
        <p:spPr>
          <a:xfrm>
            <a:off x="1219200" y="2184549"/>
            <a:ext cx="3597079" cy="1994832"/>
          </a:xfrm>
          <a:prstGeom prst="rect">
            <a:avLst/>
          </a:prstGeom>
        </p:spPr>
      </p:pic>
      <p:pic>
        <p:nvPicPr>
          <p:cNvPr id="9" name="Picture 8">
            <a:extLst>
              <a:ext uri="{FF2B5EF4-FFF2-40B4-BE49-F238E27FC236}">
                <a16:creationId xmlns:a16="http://schemas.microsoft.com/office/drawing/2014/main" id="{4E10CEDD-4BF3-FEAD-91CE-2D7C60E59772}"/>
              </a:ext>
            </a:extLst>
          </p:cNvPr>
          <p:cNvPicPr>
            <a:picLocks noChangeAspect="1"/>
          </p:cNvPicPr>
          <p:nvPr/>
        </p:nvPicPr>
        <p:blipFill>
          <a:blip r:embed="rId6"/>
          <a:stretch>
            <a:fillRect/>
          </a:stretch>
        </p:blipFill>
        <p:spPr>
          <a:xfrm>
            <a:off x="1371600" y="4515150"/>
            <a:ext cx="3444678" cy="1975309"/>
          </a:xfrm>
          <a:prstGeom prst="rect">
            <a:avLst/>
          </a:prstGeom>
        </p:spPr>
      </p:pic>
    </p:spTree>
    <p:extLst>
      <p:ext uri="{BB962C8B-B14F-4D97-AF65-F5344CB8AC3E}">
        <p14:creationId xmlns:p14="http://schemas.microsoft.com/office/powerpoint/2010/main" val="3017173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56EEEA-7A29-ABFC-3900-A00BEB4C159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9C50D5-4EAD-9A7A-B852-A3F75418D5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425E1C78-8B4D-C829-26F2-94BE1AB9A570}"/>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9" name="TextBox 8">
            <a:extLst>
              <a:ext uri="{FF2B5EF4-FFF2-40B4-BE49-F238E27FC236}">
                <a16:creationId xmlns:a16="http://schemas.microsoft.com/office/drawing/2014/main" id="{E09D940D-BD44-0B9A-516F-FD8CCA47183A}"/>
              </a:ext>
            </a:extLst>
          </p:cNvPr>
          <p:cNvSpPr txBox="1"/>
          <p:nvPr/>
        </p:nvSpPr>
        <p:spPr>
          <a:xfrm>
            <a:off x="2362200" y="3182779"/>
            <a:ext cx="5945569" cy="246221"/>
          </a:xfrm>
          <a:prstGeom prst="rect">
            <a:avLst/>
          </a:prstGeom>
          <a:noFill/>
        </p:spPr>
        <p:txBody>
          <a:bodyPr wrap="square">
            <a:spAutoFit/>
          </a:bodyPr>
          <a:lstStyle/>
          <a:p>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Biểu</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đồ</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tiêu</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hao than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cho</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nhiệt</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điện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tại</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các</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nhà</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máy</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alumin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Tân Rai,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Nhân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Cơ</a:t>
            </a:r>
            <a:endParaRPr lang="en-US" sz="1000" dirty="0">
              <a:solidFill>
                <a:srgbClr val="FF000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882EB4A-DF30-24BD-F95F-395C4A40D246}"/>
              </a:ext>
            </a:extLst>
          </p:cNvPr>
          <p:cNvSpPr txBox="1"/>
          <p:nvPr/>
        </p:nvSpPr>
        <p:spPr>
          <a:xfrm>
            <a:off x="2571921" y="5946429"/>
            <a:ext cx="7162800" cy="246221"/>
          </a:xfrm>
          <a:prstGeom prst="rect">
            <a:avLst/>
          </a:prstGeom>
          <a:noFill/>
        </p:spPr>
        <p:txBody>
          <a:bodyPr wrap="square">
            <a:spAutoFit/>
          </a:bodyPr>
          <a:lstStyle/>
          <a:p>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Biểu</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đồ</a:t>
            </a:r>
            <a:r>
              <a:rPr lang="en-US" sz="1000" i="1" kern="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tiêu</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hao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xút</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tại</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nhà</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máy</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alumin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Tân Rai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và</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Nhân</a:t>
            </a:r>
            <a:r>
              <a:rPr lang="en-US" sz="1000" i="1"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sz="1000" i="1" kern="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Cơ</a:t>
            </a:r>
            <a:endParaRPr lang="en-US" sz="1000" dirty="0">
              <a:solidFill>
                <a:srgbClr val="FF0000"/>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5DB4D51B-CF66-9DED-CD35-58951B9D58DA}"/>
              </a:ext>
            </a:extLst>
          </p:cNvPr>
          <p:cNvPicPr>
            <a:picLocks noChangeAspect="1"/>
          </p:cNvPicPr>
          <p:nvPr/>
        </p:nvPicPr>
        <p:blipFill>
          <a:blip r:embed="rId3"/>
          <a:stretch>
            <a:fillRect/>
          </a:stretch>
        </p:blipFill>
        <p:spPr>
          <a:xfrm>
            <a:off x="4724400" y="952744"/>
            <a:ext cx="3642109" cy="2115489"/>
          </a:xfrm>
          <a:prstGeom prst="rect">
            <a:avLst/>
          </a:prstGeom>
        </p:spPr>
      </p:pic>
      <p:pic>
        <p:nvPicPr>
          <p:cNvPr id="16" name="Picture 15">
            <a:extLst>
              <a:ext uri="{FF2B5EF4-FFF2-40B4-BE49-F238E27FC236}">
                <a16:creationId xmlns:a16="http://schemas.microsoft.com/office/drawing/2014/main" id="{0EBB544C-A28D-B1EF-509A-555AA15BC67A}"/>
              </a:ext>
            </a:extLst>
          </p:cNvPr>
          <p:cNvPicPr>
            <a:picLocks noChangeAspect="1"/>
          </p:cNvPicPr>
          <p:nvPr/>
        </p:nvPicPr>
        <p:blipFill>
          <a:blip r:embed="rId4"/>
          <a:stretch>
            <a:fillRect/>
          </a:stretch>
        </p:blipFill>
        <p:spPr>
          <a:xfrm>
            <a:off x="4724400" y="3657601"/>
            <a:ext cx="3676479" cy="2153834"/>
          </a:xfrm>
          <a:prstGeom prst="rect">
            <a:avLst/>
          </a:prstGeom>
        </p:spPr>
      </p:pic>
      <p:pic>
        <p:nvPicPr>
          <p:cNvPr id="3" name="Picture 2">
            <a:extLst>
              <a:ext uri="{FF2B5EF4-FFF2-40B4-BE49-F238E27FC236}">
                <a16:creationId xmlns:a16="http://schemas.microsoft.com/office/drawing/2014/main" id="{AD17F3AD-C5A0-6863-EDFD-EDED2A3FF4CB}"/>
              </a:ext>
            </a:extLst>
          </p:cNvPr>
          <p:cNvPicPr>
            <a:picLocks noChangeAspect="1"/>
          </p:cNvPicPr>
          <p:nvPr/>
        </p:nvPicPr>
        <p:blipFill>
          <a:blip r:embed="rId5"/>
          <a:stretch>
            <a:fillRect/>
          </a:stretch>
        </p:blipFill>
        <p:spPr>
          <a:xfrm>
            <a:off x="800351" y="952745"/>
            <a:ext cx="3810000" cy="2144993"/>
          </a:xfrm>
          <a:prstGeom prst="rect">
            <a:avLst/>
          </a:prstGeom>
        </p:spPr>
      </p:pic>
      <p:pic>
        <p:nvPicPr>
          <p:cNvPr id="6" name="Picture 5">
            <a:extLst>
              <a:ext uri="{FF2B5EF4-FFF2-40B4-BE49-F238E27FC236}">
                <a16:creationId xmlns:a16="http://schemas.microsoft.com/office/drawing/2014/main" id="{11B483CA-BB14-4B24-8C4F-8FDC9043B7C2}"/>
              </a:ext>
            </a:extLst>
          </p:cNvPr>
          <p:cNvPicPr>
            <a:picLocks noChangeAspect="1"/>
          </p:cNvPicPr>
          <p:nvPr/>
        </p:nvPicPr>
        <p:blipFill>
          <a:blip r:embed="rId6"/>
          <a:stretch>
            <a:fillRect/>
          </a:stretch>
        </p:blipFill>
        <p:spPr>
          <a:xfrm>
            <a:off x="923397" y="3638728"/>
            <a:ext cx="3686954" cy="2155601"/>
          </a:xfrm>
          <a:prstGeom prst="rect">
            <a:avLst/>
          </a:prstGeom>
        </p:spPr>
      </p:pic>
    </p:spTree>
    <p:extLst>
      <p:ext uri="{BB962C8B-B14F-4D97-AF65-F5344CB8AC3E}">
        <p14:creationId xmlns:p14="http://schemas.microsoft.com/office/powerpoint/2010/main" val="2115441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9C8C0D0-E1CD-A646-E8EA-08FC84846C0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3957911-EEAD-50FC-9670-F85172EFBD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6E8C9B0E-1B9A-76A1-76D4-718CB4F5A0B5}"/>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17" name="TextBox 16">
            <a:extLst>
              <a:ext uri="{FF2B5EF4-FFF2-40B4-BE49-F238E27FC236}">
                <a16:creationId xmlns:a16="http://schemas.microsoft.com/office/drawing/2014/main" id="{36A6E8BA-7DB7-DE42-B776-7082F8BD6B80}"/>
              </a:ext>
            </a:extLst>
          </p:cNvPr>
          <p:cNvSpPr txBox="1"/>
          <p:nvPr/>
        </p:nvSpPr>
        <p:spPr>
          <a:xfrm>
            <a:off x="526737" y="771377"/>
            <a:ext cx="8161020" cy="349326"/>
          </a:xfrm>
          <a:prstGeom prst="rect">
            <a:avLst/>
          </a:prstGeom>
          <a:noFill/>
        </p:spPr>
        <p:txBody>
          <a:bodyPr wrap="square" lIns="20574" tIns="20574" rIns="20574" bIns="20574" anchor="t">
            <a:spAutoFit/>
          </a:bodyPr>
          <a:lstStyle/>
          <a:p>
            <a:pPr algn="ctr"/>
            <a:r>
              <a:rPr lang="af-ZA" sz="2000" b="1" dirty="0">
                <a:solidFill>
                  <a:srgbClr val="FF0000"/>
                </a:solidFill>
                <a:latin typeface="Arial" panose="020B0604020202020204" pitchFamily="34" charset="0"/>
                <a:cs typeface="Arial" panose="020B0604020202020204" pitchFamily="34" charset="0"/>
              </a:rPr>
              <a:t>(3) Về đảm bảo môi trường tự nhiên</a:t>
            </a:r>
            <a:endParaRPr sz="2000" b="1" dirty="0">
              <a:solidFill>
                <a:srgbClr val="FF0000"/>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75A95DB-6849-3C0A-B23B-E09620D74E6D}"/>
              </a:ext>
            </a:extLst>
          </p:cNvPr>
          <p:cNvSpPr txBox="1"/>
          <p:nvPr/>
        </p:nvSpPr>
        <p:spPr>
          <a:xfrm>
            <a:off x="270588" y="1158217"/>
            <a:ext cx="8382000" cy="2120902"/>
          </a:xfrm>
          <a:prstGeom prst="rect">
            <a:avLst/>
          </a:prstGeom>
          <a:noFill/>
        </p:spPr>
        <p:txBody>
          <a:bodyPr wrap="square">
            <a:spAutoFit/>
          </a:bodyPr>
          <a:lstStyle/>
          <a:p>
            <a:pPr marL="914400" lvl="0" indent="-342900" algn="just">
              <a:lnSpc>
                <a:spcPts val="2000"/>
              </a:lnSpc>
              <a:buFont typeface="Arial" panose="020B0604020202020204" pitchFamily="34" charset="0"/>
              <a:buChar char="•"/>
            </a:pPr>
            <a:r>
              <a:rPr lang="en-US" sz="1400" b="1" dirty="0">
                <a:solidFill>
                  <a:srgbClr val="0000FF"/>
                </a:solidFill>
                <a:latin typeface="Arial" panose="020B0604020202020204" pitchFamily="34" charset="0"/>
                <a:cs typeface="Arial" panose="020B0604020202020204" pitchFamily="34" charset="0"/>
              </a:rPr>
              <a:t>Tuân </a:t>
            </a:r>
            <a:r>
              <a:rPr lang="en-US" sz="1400" b="1" dirty="0" err="1">
                <a:solidFill>
                  <a:srgbClr val="0000FF"/>
                </a:solidFill>
                <a:latin typeface="Arial" panose="020B0604020202020204" pitchFamily="34" charset="0"/>
                <a:cs typeface="Arial" panose="020B0604020202020204" pitchFamily="34" charset="0"/>
              </a:rPr>
              <a:t>thủ</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đầy</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đủ</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các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quy</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định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pháp</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luật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về</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bảo</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vệ</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môi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trường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trong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quá</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trình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xây</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dựng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khai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thác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và</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vận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hành</a:t>
            </a:r>
            <a:r>
              <a:rPr lang="en-US" sz="1400" dirty="0">
                <a:solidFill>
                  <a:srgbClr val="0000FF"/>
                </a:solidFill>
                <a:latin typeface="Arial" panose="020B0604020202020204" pitchFamily="34" charset="0"/>
                <a:cs typeface="Arial" panose="020B0604020202020204" pitchFamily="34" charset="0"/>
              </a:rPr>
              <a:t>.</a:t>
            </a:r>
          </a:p>
          <a:p>
            <a:pPr marL="914400" lvl="0" indent="-342900">
              <a:lnSpc>
                <a:spcPts val="2000"/>
              </a:lnSpc>
              <a:buFont typeface="Arial" panose="020B0604020202020204" pitchFamily="34" charset="0"/>
              <a:buChar char="•"/>
            </a:pPr>
            <a:r>
              <a:rPr lang="en-US" sz="1400" b="1" dirty="0" err="1">
                <a:solidFill>
                  <a:srgbClr val="0000FF"/>
                </a:solidFill>
                <a:latin typeface="Arial" panose="020B0604020202020204" pitchFamily="34" charset="0"/>
                <a:cs typeface="Arial" panose="020B0604020202020204" pitchFamily="34" charset="0"/>
              </a:rPr>
              <a:t>Kiểm</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soát</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quan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trắc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các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yếu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tố</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môi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trường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khí</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thải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nước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thải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bụi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tiếng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ồn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theo</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quy</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định</a:t>
            </a:r>
            <a:r>
              <a:rPr lang="en-US" sz="1400" dirty="0">
                <a:solidFill>
                  <a:srgbClr val="0000FF"/>
                </a:solidFill>
                <a:latin typeface="Arial" panose="020B0604020202020204" pitchFamily="34" charset="0"/>
                <a:cs typeface="Arial" panose="020B0604020202020204" pitchFamily="34" charset="0"/>
              </a:rPr>
              <a:t>.</a:t>
            </a:r>
          </a:p>
          <a:p>
            <a:pPr marL="914400" lvl="0" indent="-342900">
              <a:lnSpc>
                <a:spcPts val="2000"/>
              </a:lnSpc>
              <a:buFont typeface="Arial" panose="020B0604020202020204" pitchFamily="34" charset="0"/>
              <a:buChar char="•"/>
            </a:pPr>
            <a:r>
              <a:rPr lang="en-US" sz="1400" b="1" dirty="0" err="1">
                <a:solidFill>
                  <a:srgbClr val="0000FF"/>
                </a:solidFill>
                <a:latin typeface="Arial" panose="020B0604020202020204" pitchFamily="34" charset="0"/>
                <a:cs typeface="Arial" panose="020B0604020202020204" pitchFamily="34" charset="0"/>
              </a:rPr>
              <a:t>Thực</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hiện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cải</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tạo</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phục</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hồi</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môi</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trường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theo</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ĐTM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Đề</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án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cải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tạo</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phục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hồi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môi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trường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và</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Giấy</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phép</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môi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trường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được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phê</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duyệt</a:t>
            </a:r>
            <a:r>
              <a:rPr lang="en-US" sz="1400" dirty="0">
                <a:solidFill>
                  <a:srgbClr val="0000FF"/>
                </a:solidFill>
                <a:latin typeface="Arial" panose="020B0604020202020204" pitchFamily="34" charset="0"/>
                <a:cs typeface="Arial" panose="020B0604020202020204" pitchFamily="34" charset="0"/>
              </a:rPr>
              <a:t>.</a:t>
            </a:r>
          </a:p>
          <a:p>
            <a:pPr marL="914400" lvl="0" indent="-342900">
              <a:lnSpc>
                <a:spcPts val="2000"/>
              </a:lnSpc>
              <a:buFont typeface="Arial" panose="020B0604020202020204" pitchFamily="34" charset="0"/>
              <a:buChar char="•"/>
            </a:pPr>
            <a:r>
              <a:rPr lang="en-US" sz="1400" b="1" dirty="0">
                <a:solidFill>
                  <a:srgbClr val="0000FF"/>
                </a:solidFill>
                <a:latin typeface="Arial" panose="020B0604020202020204" pitchFamily="34" charset="0"/>
                <a:cs typeface="Arial" panose="020B0604020202020204" pitchFamily="34" charset="0"/>
              </a:rPr>
              <a:t>02 </a:t>
            </a:r>
            <a:r>
              <a:rPr lang="en-US" sz="1400" b="1" dirty="0" err="1">
                <a:solidFill>
                  <a:srgbClr val="0000FF"/>
                </a:solidFill>
                <a:latin typeface="Arial" panose="020B0604020202020204" pitchFamily="34" charset="0"/>
                <a:cs typeface="Arial" panose="020B0604020202020204" pitchFamily="34" charset="0"/>
              </a:rPr>
              <a:t>dự</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án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đã</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được</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cấp</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Giấy</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xác</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nhận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hoàn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thành</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các</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trình</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bảo</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vệ</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môi</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trường</a:t>
            </a:r>
            <a:r>
              <a:rPr lang="en-US" sz="1400" dirty="0">
                <a:solidFill>
                  <a:srgbClr val="0000FF"/>
                </a:solidFill>
                <a:latin typeface="Arial" panose="020B0604020202020204" pitchFamily="34" charset="0"/>
                <a:cs typeface="Arial" panose="020B0604020202020204" pitchFamily="34" charset="0"/>
              </a:rPr>
              <a:t>.</a:t>
            </a:r>
          </a:p>
          <a:p>
            <a:pPr marL="914400" lvl="0" indent="-342900">
              <a:lnSpc>
                <a:spcPts val="2000"/>
              </a:lnSpc>
              <a:buFont typeface="Arial" panose="020B0604020202020204" pitchFamily="34" charset="0"/>
              <a:buChar char="•"/>
            </a:pPr>
            <a:r>
              <a:rPr lang="en-US" sz="1400" dirty="0" err="1">
                <a:solidFill>
                  <a:srgbClr val="0000FF"/>
                </a:solidFill>
                <a:latin typeface="Arial" panose="020B0604020202020204" pitchFamily="34" charset="0"/>
                <a:cs typeface="Arial" panose="020B0604020202020204" pitchFamily="34" charset="0"/>
              </a:rPr>
              <a:t>Bước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đầu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nghiên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cứu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áp</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dụng</a:t>
            </a:r>
            <a:r>
              <a:rPr lang="en-US" sz="1400"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mô</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hình</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Nhà</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máy</a:t>
            </a:r>
            <a:r>
              <a:rPr lang="en-US" sz="1400" b="1" dirty="0">
                <a:solidFill>
                  <a:srgbClr val="0000FF"/>
                </a:solidFill>
                <a:latin typeface="Arial" panose="020B0604020202020204" pitchFamily="34" charset="0"/>
                <a:cs typeface="Arial" panose="020B0604020202020204" pitchFamily="34" charset="0"/>
              </a:rPr>
              <a:t> –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viên</a:t>
            </a:r>
            <a:r>
              <a:rPr lang="en-US" sz="1400" b="1" dirty="0">
                <a:solidFill>
                  <a:srgbClr val="0000FF"/>
                </a:solidFill>
                <a:latin typeface="Arial" panose="020B0604020202020204" pitchFamily="34" charset="0"/>
                <a:cs typeface="Arial" panose="020B0604020202020204" pitchFamily="34" charset="0"/>
              </a:rPr>
              <a: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và</a:t>
            </a:r>
            <a:r>
              <a:rPr lang="en-US" sz="1400"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nghệ</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thải</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khô</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bùn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đỏ</a:t>
            </a:r>
            <a:r>
              <a:rPr lang="en-US" sz="1400" dirty="0">
                <a:solidFill>
                  <a:srgbClr val="0000FF"/>
                </a:solidFill>
                <a:latin typeface="Arial" panose="020B0604020202020204" pitchFamily="34" charset="0"/>
                <a:cs typeface="Arial" panose="020B0604020202020204" pitchFamily="34" charset="0"/>
              </a:rPr>
              <a:t>.</a:t>
            </a:r>
          </a:p>
        </p:txBody>
      </p:sp>
      <p:pic>
        <p:nvPicPr>
          <p:cNvPr id="20" name="Picture 19" descr="A picture containing scene, grass, way, sky&#10;&#10;Description automatically generated">
            <a:extLst>
              <a:ext uri="{FF2B5EF4-FFF2-40B4-BE49-F238E27FC236}">
                <a16:creationId xmlns:a16="http://schemas.microsoft.com/office/drawing/2014/main" id="{52500584-3D47-48CC-BDEA-82152102AD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187" y="3596768"/>
            <a:ext cx="3476038" cy="2212318"/>
          </a:xfrm>
          <a:prstGeom prst="rect">
            <a:avLst/>
          </a:prstGeom>
        </p:spPr>
      </p:pic>
      <p:pic>
        <p:nvPicPr>
          <p:cNvPr id="21" name="Picture 20" descr="A construction site with a person working on a dirt surface&#10;&#10;Description automatically generated with medium confidence">
            <a:extLst>
              <a:ext uri="{FF2B5EF4-FFF2-40B4-BE49-F238E27FC236}">
                <a16:creationId xmlns:a16="http://schemas.microsoft.com/office/drawing/2014/main" id="{3F823182-EAEE-4808-A52F-1A29EC49B24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3569595"/>
            <a:ext cx="3810000" cy="2239491"/>
          </a:xfrm>
          <a:prstGeom prst="rect">
            <a:avLst/>
          </a:prstGeom>
          <a:noFill/>
        </p:spPr>
      </p:pic>
      <p:sp>
        <p:nvSpPr>
          <p:cNvPr id="23" name="TextBox 22">
            <a:extLst>
              <a:ext uri="{FF2B5EF4-FFF2-40B4-BE49-F238E27FC236}">
                <a16:creationId xmlns:a16="http://schemas.microsoft.com/office/drawing/2014/main" id="{7D598D99-22D3-8569-6EC5-73770C41F09F}"/>
              </a:ext>
            </a:extLst>
          </p:cNvPr>
          <p:cNvSpPr txBox="1"/>
          <p:nvPr/>
        </p:nvSpPr>
        <p:spPr>
          <a:xfrm>
            <a:off x="762000" y="5934670"/>
            <a:ext cx="7543800" cy="523220"/>
          </a:xfrm>
          <a:prstGeom prst="rect">
            <a:avLst/>
          </a:prstGeom>
          <a:noFill/>
        </p:spPr>
        <p:txBody>
          <a:bodyPr wrap="square">
            <a:spAutoFit/>
          </a:bodyPr>
          <a:lstStyle/>
          <a:p>
            <a:pPr algn="ctr"/>
            <a:r>
              <a:rPr lang="en-US" sz="1400" b="1" dirty="0" err="1">
                <a:solidFill>
                  <a:srgbClr val="0000FF"/>
                </a:solidFill>
                <a:latin typeface="Arial" panose="020B0604020202020204" pitchFamily="34" charset="0"/>
                <a:cs typeface="Arial" panose="020B0604020202020204" pitchFamily="34" charset="0"/>
              </a:rPr>
              <a:t>Mô</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hình</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Nhà</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máy</a:t>
            </a:r>
            <a:r>
              <a:rPr lang="en-US" sz="1400" b="1" dirty="0">
                <a:solidFill>
                  <a:srgbClr val="0000FF"/>
                </a:solidFill>
                <a:latin typeface="Arial" panose="020B0604020202020204" pitchFamily="34" charset="0"/>
                <a:cs typeface="Arial" panose="020B0604020202020204" pitchFamily="34" charset="0"/>
              </a:rPr>
              <a:t> –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viên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và</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thử</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nghiệm</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nghệ</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thải</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khô</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bùn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đỏ</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tại</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nhà</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máy</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alumin</a:t>
            </a:r>
            <a:r>
              <a:rPr lang="en-US" sz="1400" b="1" dirty="0">
                <a:solidFill>
                  <a:srgbClr val="0000FF"/>
                </a:solidFill>
                <a:latin typeface="Arial" panose="020B0604020202020204" pitchFamily="34" charset="0"/>
                <a:cs typeface="Arial" panose="020B0604020202020204" pitchFamily="34" charset="0"/>
              </a:rPr>
              <a:t> Tân Rai</a:t>
            </a:r>
          </a:p>
        </p:txBody>
      </p:sp>
    </p:spTree>
    <p:extLst>
      <p:ext uri="{BB962C8B-B14F-4D97-AF65-F5344CB8AC3E}">
        <p14:creationId xmlns:p14="http://schemas.microsoft.com/office/powerpoint/2010/main" val="2411476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B9BDDCF-73BE-2F76-E460-0CD050F2C85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87ED7A5-5802-B8EF-4A0D-BDDEAD64B0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E477F702-A470-2993-5181-8A2F032A2F74}"/>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10" name="TextBox 9">
            <a:extLst>
              <a:ext uri="{FF2B5EF4-FFF2-40B4-BE49-F238E27FC236}">
                <a16:creationId xmlns:a16="http://schemas.microsoft.com/office/drawing/2014/main" id="{ED33AE7B-95F1-3A86-7A80-784FE96D55B7}"/>
              </a:ext>
            </a:extLst>
          </p:cNvPr>
          <p:cNvSpPr txBox="1"/>
          <p:nvPr/>
        </p:nvSpPr>
        <p:spPr>
          <a:xfrm>
            <a:off x="526737" y="771377"/>
            <a:ext cx="8161020" cy="349326"/>
          </a:xfrm>
          <a:prstGeom prst="rect">
            <a:avLst/>
          </a:prstGeom>
          <a:noFill/>
        </p:spPr>
        <p:txBody>
          <a:bodyPr wrap="square" lIns="20574" tIns="20574" rIns="20574" bIns="20574" anchor="t">
            <a:spAutoFit/>
          </a:bodyPr>
          <a:lstStyle/>
          <a:p>
            <a:pPr algn="ctr"/>
            <a:r>
              <a:rPr lang="af-ZA" sz="2000" b="1" dirty="0">
                <a:solidFill>
                  <a:srgbClr val="FF0000"/>
                </a:solidFill>
                <a:latin typeface="Arial" panose="020B0604020202020204" pitchFamily="34" charset="0"/>
                <a:cs typeface="Arial" panose="020B0604020202020204" pitchFamily="34" charset="0"/>
              </a:rPr>
              <a:t>(4) Về </a:t>
            </a:r>
            <a:r>
              <a:rPr lang="vi-VN" sz="2000" b="1" dirty="0">
                <a:solidFill>
                  <a:srgbClr val="FF0000"/>
                </a:solidFill>
                <a:latin typeface="Arial" panose="020B0604020202020204" pitchFamily="34" charset="0"/>
                <a:cs typeface="Arial" panose="020B0604020202020204" pitchFamily="34" charset="0"/>
              </a:rPr>
              <a:t>bảo tồn, phát triển văn hóa của các dân tộc địa phương</a:t>
            </a:r>
            <a:endParaRPr sz="2000" b="1" dirty="0">
              <a:solidFill>
                <a:srgbClr val="FF0000"/>
              </a:solidFill>
              <a:latin typeface="Arial" panose="020B0604020202020204" pitchFamily="34" charset="0"/>
              <a:cs typeface="Arial" panose="020B0604020202020204" pitchFamily="34" charset="0"/>
            </a:endParaRPr>
          </a:p>
        </p:txBody>
      </p:sp>
      <p:sp>
        <p:nvSpPr>
          <p:cNvPr id="13" name="Rectangle 2">
            <a:extLst>
              <a:ext uri="{FF2B5EF4-FFF2-40B4-BE49-F238E27FC236}">
                <a16:creationId xmlns:a16="http://schemas.microsoft.com/office/drawing/2014/main" id="{E667ADA7-AF9B-A020-7B80-855B4A5991CA}"/>
              </a:ext>
            </a:extLst>
          </p:cNvPr>
          <p:cNvSpPr>
            <a:spLocks noChangeArrowheads="1"/>
          </p:cNvSpPr>
          <p:nvPr/>
        </p:nvSpPr>
        <p:spPr bwMode="auto">
          <a:xfrm>
            <a:off x="660400" y="1127053"/>
            <a:ext cx="80772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31800" algn="l" defTabSz="914400" rtl="0" eaLnBrk="0" fontAlgn="base" latinLnBrk="0" hangingPunct="0">
              <a:lnSpc>
                <a:spcPct val="100000"/>
              </a:lnSpc>
              <a:spcBef>
                <a:spcPct val="0"/>
              </a:spcBef>
              <a:spcAft>
                <a:spcPct val="0"/>
              </a:spcAft>
              <a:buClrTx/>
              <a:buSzTx/>
              <a:buFontTx/>
              <a:buNone/>
              <a:tabLst/>
            </a:pPr>
            <a:r>
              <a:rPr kumimoji="0" lang="vi-VN"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Tây Nguyên là nơi giao thoa của nhiều loại hình văn hóa, xuyên suốt quá trình xây dựng, vận hành 02 Dự án Tân Rai và Nhân Cơ, TKV luôn tích cực song hành, phối hợp cùng địa phương trong các hoạt động bảo tồn, phát triển văn hóa của các dân tộc trên địa bàn.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Đến</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nay,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Tập</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đoàn</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đã</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ủng</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hộ</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kinh</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phí</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an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sinh</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xã</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hội</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trên</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550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tỷ</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đồng</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để</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địa</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phương</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triển</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khai</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các</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công</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trình</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giao</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thông</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y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tế</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trường</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học</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nhà</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văn</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hoá</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xoá</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nhà</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tạm</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nhà</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dột</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en-US" sz="1200" b="0" i="0" u="none" strike="noStrike" cap="none" normalizeH="0" baseline="0" dirty="0" err="1">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nát</a:t>
            </a:r>
            <a:r>
              <a:rPr kumimoji="0" lang="en-US" altLang="en-US" sz="1200" b="0" i="0" u="none" strike="noStrike" cap="none" normalizeH="0" baseline="0" dirty="0">
                <a:ln>
                  <a:noFill/>
                </a:ln>
                <a:solidFill>
                  <a:srgbClr val="0000FF"/>
                </a:solidFill>
                <a:effectLst/>
                <a:latin typeface="Arial" panose="020B0604020202020204" pitchFamily="34" charset="0"/>
                <a:ea typeface="Calibri" panose="020F0502020204030204" pitchFamily="34" charset="0"/>
                <a:cs typeface="Arial" panose="020B0604020202020204" pitchFamily="34" charset="0"/>
              </a:rPr>
              <a:t>…</a:t>
            </a:r>
            <a:endParaRPr kumimoji="0" lang="en-US" altLang="en-US" sz="300" b="0" i="0" u="none" strike="noStrike" cap="none" normalizeH="0" baseline="0" dirty="0">
              <a:ln>
                <a:noFill/>
              </a:ln>
              <a:solidFill>
                <a:srgbClr val="0000FF"/>
              </a:solidFill>
              <a:effectLst/>
            </a:endParaRPr>
          </a:p>
          <a:p>
            <a:pPr marL="0" marR="0" lvl="0" indent="4318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49" name="Picture 1" descr="TKV ủng hộ Chương trình Xoá nhà tạm, nhà dột nát tại tỉnh Lâm Đồng">
            <a:extLst>
              <a:ext uri="{FF2B5EF4-FFF2-40B4-BE49-F238E27FC236}">
                <a16:creationId xmlns:a16="http://schemas.microsoft.com/office/drawing/2014/main" id="{D7E13C99-0FF6-2ADC-A475-86C5B96AB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046" y="2035068"/>
            <a:ext cx="4511353" cy="215301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TKV ủng hộ Chương trình Xoá nhà tạm, nhà dột nát tại tỉnh Lâm Đồng">
            <a:extLst>
              <a:ext uri="{FF2B5EF4-FFF2-40B4-BE49-F238E27FC236}">
                <a16:creationId xmlns:a16="http://schemas.microsoft.com/office/drawing/2014/main" id="{DF9AF7F4-184E-8777-C913-FA6D07DE066F}"/>
              </a:ext>
            </a:extLst>
          </p:cNvPr>
          <p:cNvPicPr>
            <a:picLocks noChangeAspect="1"/>
          </p:cNvPicPr>
          <p:nvPr/>
        </p:nvPicPr>
        <p:blipFill>
          <a:blip r:embed="rId4"/>
          <a:stretch>
            <a:fillRect/>
          </a:stretch>
        </p:blipFill>
        <p:spPr>
          <a:xfrm>
            <a:off x="5226049" y="2043827"/>
            <a:ext cx="3290888" cy="2163306"/>
          </a:xfrm>
          <a:prstGeom prst="rect">
            <a:avLst/>
          </a:prstGeom>
        </p:spPr>
      </p:pic>
      <p:pic>
        <p:nvPicPr>
          <p:cNvPr id="17" name="Picture 16" descr="TKV hỗ trợ 5 tỷ đồng giúp Lâm Đồng khắc phục hậu quả mưa lũ">
            <a:extLst>
              <a:ext uri="{FF2B5EF4-FFF2-40B4-BE49-F238E27FC236}">
                <a16:creationId xmlns:a16="http://schemas.microsoft.com/office/drawing/2014/main" id="{1A7E58C4-6D39-A75D-03C8-0F188F384AE7}"/>
              </a:ext>
            </a:extLst>
          </p:cNvPr>
          <p:cNvPicPr>
            <a:picLocks noChangeAspect="1"/>
          </p:cNvPicPr>
          <p:nvPr/>
        </p:nvPicPr>
        <p:blipFill>
          <a:blip r:embed="rId5"/>
          <a:stretch>
            <a:fillRect/>
          </a:stretch>
        </p:blipFill>
        <p:spPr>
          <a:xfrm>
            <a:off x="721046" y="4267200"/>
            <a:ext cx="4003353" cy="2153016"/>
          </a:xfrm>
          <a:prstGeom prst="rect">
            <a:avLst/>
          </a:prstGeom>
        </p:spPr>
      </p:pic>
      <p:pic>
        <p:nvPicPr>
          <p:cNvPr id="18" name="Picture 17" descr="truong-hoa-mi.jpg">
            <a:extLst>
              <a:ext uri="{FF2B5EF4-FFF2-40B4-BE49-F238E27FC236}">
                <a16:creationId xmlns:a16="http://schemas.microsoft.com/office/drawing/2014/main" id="{0726FFB2-4D33-4AC5-E49E-C46DF0912AFC}"/>
              </a:ext>
            </a:extLst>
          </p:cNvPr>
          <p:cNvPicPr>
            <a:picLocks noChangeAspect="1"/>
          </p:cNvPicPr>
          <p:nvPr/>
        </p:nvPicPr>
        <p:blipFill>
          <a:blip r:embed="rId6"/>
          <a:stretch>
            <a:fillRect/>
          </a:stretch>
        </p:blipFill>
        <p:spPr>
          <a:xfrm>
            <a:off x="4724399" y="4267200"/>
            <a:ext cx="3792538" cy="2163306"/>
          </a:xfrm>
          <a:prstGeom prst="rect">
            <a:avLst/>
          </a:prstGeom>
        </p:spPr>
      </p:pic>
      <p:sp>
        <p:nvSpPr>
          <p:cNvPr id="20" name="TextBox 19">
            <a:extLst>
              <a:ext uri="{FF2B5EF4-FFF2-40B4-BE49-F238E27FC236}">
                <a16:creationId xmlns:a16="http://schemas.microsoft.com/office/drawing/2014/main" id="{8ED93B8B-8752-5D81-B821-B4613274ADA8}"/>
              </a:ext>
            </a:extLst>
          </p:cNvPr>
          <p:cNvSpPr txBox="1"/>
          <p:nvPr/>
        </p:nvSpPr>
        <p:spPr>
          <a:xfrm>
            <a:off x="2641600" y="6439266"/>
            <a:ext cx="8686800" cy="338554"/>
          </a:xfrm>
          <a:prstGeom prst="rect">
            <a:avLst/>
          </a:prstGeom>
          <a:noFill/>
        </p:spPr>
        <p:txBody>
          <a:bodyPr wrap="square">
            <a:spAutoFit/>
          </a:bodyPr>
          <a:lstStyle/>
          <a:p>
            <a:r>
              <a:rPr lang="en-US" sz="1600" b="1" dirty="0" err="1">
                <a:solidFill>
                  <a:srgbClr val="FF0000"/>
                </a:solidFill>
                <a:latin typeface="Arial" panose="020B0604020202020204" pitchFamily="34" charset="0"/>
                <a:cs typeface="Arial" panose="020B0604020202020204" pitchFamily="34" charset="0"/>
              </a:rPr>
              <a:t>Một</a:t>
            </a:r>
            <a:r>
              <a:rPr lang="en-US" sz="1600" b="1" dirty="0">
                <a:solidFill>
                  <a:srgbClr val="FF0000"/>
                </a:solidFill>
                <a:latin typeface="Arial" panose="020B0604020202020204" pitchFamily="34" charset="0"/>
                <a:cs typeface="Arial" panose="020B0604020202020204" pitchFamily="34" charset="0"/>
              </a:rPr>
              <a:t> </a:t>
            </a:r>
            <a:r>
              <a:rPr lang="en-US" sz="1600" b="1" dirty="0" err="1">
                <a:solidFill>
                  <a:srgbClr val="FF0000"/>
                </a:solidFill>
                <a:latin typeface="Arial" panose="020B0604020202020204" pitchFamily="34" charset="0"/>
                <a:cs typeface="Arial" panose="020B0604020202020204" pitchFamily="34" charset="0"/>
              </a:rPr>
              <a:t>số</a:t>
            </a:r>
            <a:r>
              <a:rPr lang="en-US" sz="1600" b="1" dirty="0">
                <a:solidFill>
                  <a:srgbClr val="FF0000"/>
                </a:solidFill>
                <a:latin typeface="Arial" panose="020B0604020202020204" pitchFamily="34" charset="0"/>
                <a:cs typeface="Arial" panose="020B0604020202020204" pitchFamily="34" charset="0"/>
              </a:rPr>
              <a:t> </a:t>
            </a:r>
            <a:r>
              <a:rPr lang="en-US" sz="1600" b="1" dirty="0" err="1">
                <a:solidFill>
                  <a:srgbClr val="FF0000"/>
                </a:solidFill>
                <a:latin typeface="Arial" panose="020B0604020202020204" pitchFamily="34" charset="0"/>
                <a:cs typeface="Arial" panose="020B0604020202020204" pitchFamily="34" charset="0"/>
              </a:rPr>
              <a:t>hình</a:t>
            </a:r>
            <a:r>
              <a:rPr lang="en-US" sz="1600" b="1" dirty="0">
                <a:solidFill>
                  <a:srgbClr val="FF0000"/>
                </a:solidFill>
                <a:latin typeface="Arial" panose="020B0604020202020204" pitchFamily="34" charset="0"/>
                <a:cs typeface="Arial" panose="020B0604020202020204" pitchFamily="34" charset="0"/>
              </a:rPr>
              <a:t> </a:t>
            </a:r>
            <a:r>
              <a:rPr lang="en-US" sz="1600" b="1" dirty="0" err="1">
                <a:solidFill>
                  <a:srgbClr val="FF0000"/>
                </a:solidFill>
                <a:latin typeface="Arial" panose="020B0604020202020204" pitchFamily="34" charset="0"/>
                <a:cs typeface="Arial" panose="020B0604020202020204" pitchFamily="34" charset="0"/>
              </a:rPr>
              <a:t>ảnhTKV</a:t>
            </a:r>
            <a:r>
              <a:rPr lang="en-US" sz="1600" b="1" dirty="0">
                <a:solidFill>
                  <a:srgbClr val="FF0000"/>
                </a:solidFill>
                <a:latin typeface="Arial" panose="020B0604020202020204" pitchFamily="34" charset="0"/>
                <a:cs typeface="Arial" panose="020B0604020202020204" pitchFamily="34" charset="0"/>
              </a:rPr>
              <a:t> </a:t>
            </a:r>
            <a:r>
              <a:rPr lang="en-US" sz="1600" b="1" dirty="0" err="1">
                <a:solidFill>
                  <a:srgbClr val="FF0000"/>
                </a:solidFill>
                <a:latin typeface="Arial" panose="020B0604020202020204" pitchFamily="34" charset="0"/>
                <a:cs typeface="Arial" panose="020B0604020202020204" pitchFamily="34" charset="0"/>
              </a:rPr>
              <a:t>hỗ</a:t>
            </a:r>
            <a:r>
              <a:rPr lang="en-US" sz="1600" b="1" dirty="0">
                <a:solidFill>
                  <a:srgbClr val="FF0000"/>
                </a:solidFill>
                <a:latin typeface="Arial" panose="020B0604020202020204" pitchFamily="34" charset="0"/>
                <a:cs typeface="Arial" panose="020B0604020202020204" pitchFamily="34" charset="0"/>
              </a:rPr>
              <a:t> </a:t>
            </a:r>
            <a:r>
              <a:rPr lang="en-US" sz="1600" b="1" dirty="0" err="1">
                <a:solidFill>
                  <a:srgbClr val="FF0000"/>
                </a:solidFill>
                <a:latin typeface="Arial" panose="020B0604020202020204" pitchFamily="34" charset="0"/>
                <a:cs typeface="Arial" panose="020B0604020202020204" pitchFamily="34" charset="0"/>
              </a:rPr>
              <a:t>trợ</a:t>
            </a:r>
            <a:r>
              <a:rPr lang="en-US" sz="1600" b="1" dirty="0">
                <a:solidFill>
                  <a:srgbClr val="FF0000"/>
                </a:solidFill>
                <a:latin typeface="Arial" panose="020B0604020202020204" pitchFamily="34" charset="0"/>
                <a:cs typeface="Arial" panose="020B0604020202020204" pitchFamily="34" charset="0"/>
              </a:rPr>
              <a:t> an </a:t>
            </a:r>
            <a:r>
              <a:rPr lang="en-US" sz="1600" b="1" dirty="0" err="1">
                <a:solidFill>
                  <a:srgbClr val="FF0000"/>
                </a:solidFill>
                <a:latin typeface="Arial" panose="020B0604020202020204" pitchFamily="34" charset="0"/>
                <a:cs typeface="Arial" panose="020B0604020202020204" pitchFamily="34" charset="0"/>
              </a:rPr>
              <a:t>sinh</a:t>
            </a:r>
            <a:r>
              <a:rPr lang="en-US" sz="1600" b="1" dirty="0">
                <a:solidFill>
                  <a:srgbClr val="FF0000"/>
                </a:solidFill>
                <a:latin typeface="Arial" panose="020B0604020202020204" pitchFamily="34" charset="0"/>
                <a:cs typeface="Arial" panose="020B0604020202020204" pitchFamily="34" charset="0"/>
              </a:rPr>
              <a:t> </a:t>
            </a:r>
            <a:r>
              <a:rPr lang="en-US" sz="1600" b="1" dirty="0" err="1">
                <a:solidFill>
                  <a:srgbClr val="FF0000"/>
                </a:solidFill>
                <a:latin typeface="Arial" panose="020B0604020202020204" pitchFamily="34" charset="0"/>
                <a:cs typeface="Arial" panose="020B0604020202020204" pitchFamily="34" charset="0"/>
              </a:rPr>
              <a:t>xã</a:t>
            </a:r>
            <a:r>
              <a:rPr lang="en-US" sz="1600" b="1" dirty="0">
                <a:solidFill>
                  <a:srgbClr val="FF0000"/>
                </a:solidFill>
                <a:latin typeface="Arial" panose="020B0604020202020204" pitchFamily="34" charset="0"/>
                <a:cs typeface="Arial" panose="020B0604020202020204" pitchFamily="34" charset="0"/>
              </a:rPr>
              <a:t> </a:t>
            </a:r>
            <a:r>
              <a:rPr lang="en-US" sz="1600" b="1" dirty="0" err="1">
                <a:solidFill>
                  <a:srgbClr val="FF0000"/>
                </a:solidFill>
                <a:latin typeface="Arial" panose="020B0604020202020204" pitchFamily="34" charset="0"/>
                <a:cs typeface="Arial" panose="020B0604020202020204" pitchFamily="34" charset="0"/>
              </a:rPr>
              <a:t>hội</a:t>
            </a:r>
            <a:r>
              <a:rPr lang="en-US" sz="1600" b="1" dirty="0">
                <a:solidFill>
                  <a:srgbClr val="FF0000"/>
                </a:solidFill>
                <a:latin typeface="Arial" panose="020B0604020202020204" pitchFamily="34" charset="0"/>
                <a:cs typeface="Arial" panose="020B0604020202020204" pitchFamily="34" charset="0"/>
              </a:rPr>
              <a:t> </a:t>
            </a:r>
            <a:endParaRPr lang="en-US" sz="1600" dirty="0"/>
          </a:p>
        </p:txBody>
      </p:sp>
    </p:spTree>
    <p:extLst>
      <p:ext uri="{BB962C8B-B14F-4D97-AF65-F5344CB8AC3E}">
        <p14:creationId xmlns:p14="http://schemas.microsoft.com/office/powerpoint/2010/main" val="2455201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C46B487-EF06-B01E-E675-5136B91587A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105D29-F917-2D5A-0C78-38F6F5115A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BC4C36FF-BDAD-BFC2-4951-E34369D6EBFA}"/>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3" name="TextBox 2">
            <a:extLst>
              <a:ext uri="{FF2B5EF4-FFF2-40B4-BE49-F238E27FC236}">
                <a16:creationId xmlns:a16="http://schemas.microsoft.com/office/drawing/2014/main" id="{A57CFF90-C46A-9992-96A2-2DCE18F7E3A7}"/>
              </a:ext>
            </a:extLst>
          </p:cNvPr>
          <p:cNvSpPr txBox="1"/>
          <p:nvPr/>
        </p:nvSpPr>
        <p:spPr>
          <a:xfrm>
            <a:off x="546666" y="990600"/>
            <a:ext cx="8161020" cy="657103"/>
          </a:xfrm>
          <a:prstGeom prst="rect">
            <a:avLst/>
          </a:prstGeom>
          <a:noFill/>
        </p:spPr>
        <p:txBody>
          <a:bodyPr wrap="square" lIns="20574" tIns="20574" rIns="20574" bIns="20574" anchor="t">
            <a:spAutoFit/>
          </a:bodyPr>
          <a:lstStyle/>
          <a:p>
            <a:pPr algn="ctr"/>
            <a:r>
              <a:rPr lang="af-ZA" sz="2000" b="1" dirty="0">
                <a:solidFill>
                  <a:srgbClr val="FF0000"/>
                </a:solidFill>
                <a:latin typeface="Arial" panose="020B0604020202020204" pitchFamily="34" charset="0"/>
                <a:cs typeface="Arial" panose="020B0604020202020204" pitchFamily="34" charset="0"/>
              </a:rPr>
              <a:t>(5) </a:t>
            </a:r>
            <a:r>
              <a:rPr lang="vi-VN" sz="2000" b="1" dirty="0">
                <a:solidFill>
                  <a:srgbClr val="FF0000"/>
                </a:solidFill>
                <a:latin typeface="Arial" panose="020B0604020202020204" pitchFamily="34" charset="0"/>
                <a:cs typeface="Arial" panose="020B0604020202020204" pitchFamily="34" charset="0"/>
              </a:rPr>
              <a:t>góp phần thúc đẩy phát triển kinh tế - xã hội địa phương, giữ gìn an ninh quốc phòng khu vực Tây Nguyên</a:t>
            </a:r>
            <a:endParaRPr sz="2000" b="1" dirty="0">
              <a:solidFill>
                <a:srgbClr val="FF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6C90A0D-294B-6A80-DF76-E873E8FB46AC}"/>
              </a:ext>
            </a:extLst>
          </p:cNvPr>
          <p:cNvSpPr txBox="1"/>
          <p:nvPr/>
        </p:nvSpPr>
        <p:spPr>
          <a:xfrm>
            <a:off x="609600" y="1752600"/>
            <a:ext cx="7848600" cy="3009798"/>
          </a:xfrm>
          <a:prstGeom prst="rect">
            <a:avLst/>
          </a:prstGeom>
          <a:noFill/>
        </p:spPr>
        <p:txBody>
          <a:bodyPr wrap="square">
            <a:spAutoFit/>
          </a:bodyPr>
          <a:lstStyle/>
          <a:p>
            <a:pPr algn="just">
              <a:lnSpc>
                <a:spcPct val="150000"/>
              </a:lnSpc>
            </a:pPr>
            <a:r>
              <a:rPr lang="en-US" sz="1600" b="1" dirty="0">
                <a:solidFill>
                  <a:srgbClr val="0000FF"/>
                </a:solidFill>
                <a:latin typeface="+mj-lt"/>
              </a:rPr>
              <a:t>- </a:t>
            </a:r>
            <a:r>
              <a:rPr lang="vi-VN" sz="1600" b="1" dirty="0">
                <a:solidFill>
                  <a:srgbClr val="0000FF"/>
                </a:solidFill>
                <a:latin typeface="+mj-lt"/>
              </a:rPr>
              <a:t>Hai dự án đã tạo thêm việc làm, tăng nguồn thu ngân sách nhà nước và thúc đẩy phát triển kinh tế - xã hội tại địa phương, góp phần chuyển dịch cơ cấu kinh tế theo hướng công nghiệp hóa, hiện đại hóa. </a:t>
            </a:r>
            <a:endParaRPr lang="en-US" sz="1600" b="1" dirty="0">
              <a:solidFill>
                <a:srgbClr val="0000FF"/>
              </a:solidFill>
              <a:latin typeface="+mj-lt"/>
            </a:endParaRPr>
          </a:p>
          <a:p>
            <a:pPr algn="just">
              <a:lnSpc>
                <a:spcPct val="150000"/>
              </a:lnSpc>
            </a:pPr>
            <a:r>
              <a:rPr lang="en-US" sz="1600" b="1" dirty="0">
                <a:solidFill>
                  <a:srgbClr val="0000FF"/>
                </a:solidFill>
                <a:latin typeface="+mj-lt"/>
              </a:rPr>
              <a:t>- T</a:t>
            </a:r>
            <a:r>
              <a:rPr lang="vi-VN" sz="1600" b="1" dirty="0">
                <a:solidFill>
                  <a:srgbClr val="0000FF"/>
                </a:solidFill>
                <a:latin typeface="+mj-lt"/>
              </a:rPr>
              <a:t>húc đẩy nhu cầu đối với một số ngành, lĩnh vực liên quan như giao thông, cơ khí chế tạo, hóa chất, vật liệu xây dựng, dịch vụ và thương mại. </a:t>
            </a:r>
            <a:endParaRPr lang="en-US" sz="1600" b="1" dirty="0">
              <a:solidFill>
                <a:srgbClr val="0000FF"/>
              </a:solidFill>
              <a:latin typeface="+mj-lt"/>
            </a:endParaRPr>
          </a:p>
          <a:p>
            <a:pPr algn="just">
              <a:lnSpc>
                <a:spcPct val="150000"/>
              </a:lnSpc>
            </a:pPr>
            <a:r>
              <a:rPr lang="en-US" sz="1600" b="1" dirty="0">
                <a:solidFill>
                  <a:srgbClr val="0000FF"/>
                </a:solidFill>
                <a:latin typeface="+mj-lt"/>
              </a:rPr>
              <a:t>- </a:t>
            </a:r>
            <a:r>
              <a:rPr lang="vi-VN" sz="1600" b="1" dirty="0">
                <a:solidFill>
                  <a:srgbClr val="0000FF"/>
                </a:solidFill>
                <a:latin typeface="+mj-lt"/>
              </a:rPr>
              <a:t>Hiệu quả của 02 dự án đã được Bộ Công Thương tổng kết, Chính phủ, Ủy ban Thường vụ Quốc hội khóa XIII và Bộ Chính trị ghi nhận và chỉ đạo tiếp tục mở rộng</a:t>
            </a:r>
            <a:r>
              <a:rPr lang="en-US" sz="1600" b="1" dirty="0">
                <a:solidFill>
                  <a:srgbClr val="0000FF"/>
                </a:solidFill>
                <a:latin typeface="+mj-lt"/>
              </a:rPr>
              <a:t>.</a:t>
            </a:r>
            <a:endParaRPr lang="vi-VN" sz="1600" b="1" dirty="0">
              <a:solidFill>
                <a:srgbClr val="0000FF"/>
              </a:solidFill>
              <a:latin typeface="+mj-lt"/>
            </a:endParaRPr>
          </a:p>
        </p:txBody>
      </p:sp>
    </p:spTree>
    <p:extLst>
      <p:ext uri="{BB962C8B-B14F-4D97-AF65-F5344CB8AC3E}">
        <p14:creationId xmlns:p14="http://schemas.microsoft.com/office/powerpoint/2010/main" val="741107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C2B32EF-0ECD-2A9B-A8F3-6B9C669B55DD}"/>
            </a:ext>
          </a:extLst>
        </p:cNvPr>
        <p:cNvGrpSpPr/>
        <p:nvPr/>
      </p:nvGrpSpPr>
      <p:grpSpPr>
        <a:xfrm>
          <a:off x="0" y="0"/>
          <a:ext cx="0" cy="0"/>
          <a:chOff x="0" y="0"/>
          <a:chExt cx="0" cy="0"/>
        </a:xfrm>
      </p:grpSpPr>
      <p:sp>
        <p:nvSpPr>
          <p:cNvPr id="6" name="Subtitle 5">
            <a:extLst>
              <a:ext uri="{FF2B5EF4-FFF2-40B4-BE49-F238E27FC236}">
                <a16:creationId xmlns:a16="http://schemas.microsoft.com/office/drawing/2014/main" id="{3FF05B69-D4CD-6F45-35E0-A75A21531386}"/>
              </a:ext>
            </a:extLst>
          </p:cNvPr>
          <p:cNvSpPr>
            <a:spLocks noGrp="1"/>
          </p:cNvSpPr>
          <p:nvPr>
            <p:ph type="subTitle" idx="1"/>
          </p:nvPr>
        </p:nvSpPr>
        <p:spPr>
          <a:xfrm>
            <a:off x="685800" y="2514600"/>
            <a:ext cx="7924800" cy="1600200"/>
          </a:xfrm>
        </p:spPr>
        <p:txBody>
          <a:bodyPr>
            <a:normAutofit fontScale="62500" lnSpcReduction="20000"/>
          </a:bodyPr>
          <a:lstStyle/>
          <a:p>
            <a:pPr>
              <a:lnSpc>
                <a:spcPct val="160000"/>
              </a:lnSpc>
            </a:pPr>
            <a:r>
              <a:rPr lang="vi-VN" sz="3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ĐỊNH HƯỚNG PHÁT TRIỂN LĨNH VỰC BÔ XÍT - ALUMIN - NHÔM CỦA TKV TẠI KHU VỰC TÂY NGUYÊN ĐẾN NĂM 2030, TẦM NHÌN ĐẾN NĂM 2045</a:t>
            </a:r>
            <a:endParaRPr lang="en-US" sz="3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2419133E-DA25-2DAB-D69F-75C25DA978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84DDB5DC-FD49-92BD-EE35-678B41F267B2}"/>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Tree>
    <p:extLst>
      <p:ext uri="{BB962C8B-B14F-4D97-AF65-F5344CB8AC3E}">
        <p14:creationId xmlns:p14="http://schemas.microsoft.com/office/powerpoint/2010/main" val="2049755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605EF04-4714-D161-6C91-CEAC50AA28B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7BE9146-1B72-008F-8F29-5D2EEC1F3C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49DAAB6D-C933-808B-4518-BE366E78E0C7}"/>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11" name="TextBox 10">
            <a:extLst>
              <a:ext uri="{FF2B5EF4-FFF2-40B4-BE49-F238E27FC236}">
                <a16:creationId xmlns:a16="http://schemas.microsoft.com/office/drawing/2014/main" id="{B5FF9FF5-7DAA-4EAC-6343-4A865F240331}"/>
              </a:ext>
            </a:extLst>
          </p:cNvPr>
          <p:cNvSpPr txBox="1"/>
          <p:nvPr/>
        </p:nvSpPr>
        <p:spPr>
          <a:xfrm>
            <a:off x="457200" y="1163351"/>
            <a:ext cx="8305800" cy="3656257"/>
          </a:xfrm>
          <a:prstGeom prst="rect">
            <a:avLst/>
          </a:prstGeom>
          <a:noFill/>
        </p:spPr>
        <p:txBody>
          <a:bodyPr wrap="square">
            <a:spAutoFit/>
          </a:bodyPr>
          <a:lstStyle/>
          <a:p>
            <a:pPr lvl="0">
              <a:lnSpc>
                <a:spcPct val="150000"/>
              </a:lnSpc>
            </a:pPr>
            <a:r>
              <a:rPr lang="en-US" sz="1300" b="1" dirty="0">
                <a:solidFill>
                  <a:srgbClr val="FF0000"/>
                </a:solidFill>
                <a:latin typeface="Arial" panose="020B0604020202020204" pitchFamily="34" charset="0"/>
                <a:cs typeface="Arial" panose="020B0604020202020204" pitchFamily="34" charset="0"/>
              </a:rPr>
              <a:t>(</a:t>
            </a:r>
            <a:r>
              <a:rPr lang="en-US" sz="1300" b="1" dirty="0" err="1">
                <a:solidFill>
                  <a:srgbClr val="FF0000"/>
                </a:solidFill>
                <a:latin typeface="Arial" panose="020B0604020202020204" pitchFamily="34" charset="0"/>
                <a:cs typeface="Arial" panose="020B0604020202020204" pitchFamily="34" charset="0"/>
              </a:rPr>
              <a:t>i</a:t>
            </a:r>
            <a:r>
              <a:rPr lang="en-US" sz="1300" b="1" dirty="0">
                <a:solidFill>
                  <a:srgbClr val="FF0000"/>
                </a:solidFill>
                <a:latin typeface="Arial" panose="020B0604020202020204" pitchFamily="34" charset="0"/>
                <a:cs typeface="Arial" panose="020B0604020202020204" pitchFamily="34" charset="0"/>
              </a:rPr>
              <a:t>) Định </a:t>
            </a:r>
            <a:r>
              <a:rPr lang="en-US" sz="1300" b="1" dirty="0" err="1">
                <a:solidFill>
                  <a:srgbClr val="FF0000"/>
                </a:solidFill>
                <a:latin typeface="Arial" panose="020B0604020202020204" pitchFamily="34" charset="0"/>
                <a:cs typeface="Arial" panose="020B0604020202020204" pitchFamily="34" charset="0"/>
              </a:rPr>
              <a:t>hướng</a:t>
            </a:r>
            <a:r>
              <a:rPr lang="en-US" sz="1300" b="1" dirty="0">
                <a:solidFill>
                  <a:srgbClr val="FF0000"/>
                </a:solidFill>
                <a:latin typeface="Arial" panose="020B0604020202020204" pitchFamily="34" charset="0"/>
                <a:cs typeface="Arial" panose="020B0604020202020204" pitchFamily="34" charset="0"/>
              </a:rPr>
              <a:t>: </a:t>
            </a:r>
          </a:p>
          <a:p>
            <a:pPr lvl="0" algn="just">
              <a:lnSpc>
                <a:spcPct val="150000"/>
              </a:lnSpc>
            </a:pPr>
            <a:r>
              <a:rPr lang="en-US" sz="1300" b="1" dirty="0" err="1">
                <a:solidFill>
                  <a:srgbClr val="0000FF"/>
                </a:solidFill>
                <a:latin typeface="Arial" panose="020B0604020202020204" pitchFamily="34" charset="0"/>
                <a:cs typeface="Arial" panose="020B0604020202020204" pitchFamily="34" charset="0"/>
              </a:rPr>
              <a:t>Tại</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Quyết</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định</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số</a:t>
            </a:r>
            <a:r>
              <a:rPr lang="en-US" sz="1300" b="1" dirty="0">
                <a:solidFill>
                  <a:srgbClr val="0000FF"/>
                </a:solidFill>
                <a:latin typeface="Arial" panose="020B0604020202020204" pitchFamily="34" charset="0"/>
                <a:cs typeface="Arial" panose="020B0604020202020204" pitchFamily="34" charset="0"/>
              </a:rPr>
              <a:t> 625/</a:t>
            </a:r>
            <a:r>
              <a:rPr lang="en-US" sz="1300" b="1" dirty="0" err="1">
                <a:solidFill>
                  <a:srgbClr val="0000FF"/>
                </a:solidFill>
                <a:latin typeface="Arial" panose="020B0604020202020204" pitchFamily="34" charset="0"/>
                <a:cs typeface="Arial" panose="020B0604020202020204" pitchFamily="34" charset="0"/>
              </a:rPr>
              <a:t>QĐ-TTg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ngày</a:t>
            </a:r>
            <a:r>
              <a:rPr lang="en-US" sz="1300" b="1" dirty="0">
                <a:solidFill>
                  <a:srgbClr val="0000FF"/>
                </a:solidFill>
                <a:latin typeface="Arial" panose="020B0604020202020204" pitchFamily="34" charset="0"/>
                <a:cs typeface="Arial" panose="020B0604020202020204" pitchFamily="34" charset="0"/>
              </a:rPr>
              <a:t> 17/3/2025 , </a:t>
            </a:r>
            <a:r>
              <a:rPr lang="en-US" sz="1300" b="1" dirty="0" err="1">
                <a:solidFill>
                  <a:srgbClr val="0000FF"/>
                </a:solidFill>
                <a:latin typeface="Arial" panose="020B0604020202020204" pitchFamily="34" charset="0"/>
                <a:cs typeface="Arial" panose="020B0604020202020204" pitchFamily="34" charset="0"/>
              </a:rPr>
              <a:t>Thủ</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tướng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Chính</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phủ</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đã</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giao</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TKV</a:t>
            </a:r>
            <a:r>
              <a:rPr lang="en-US" sz="1300" b="1"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chủ</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trì</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từ</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công</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tác</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thăm</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dò</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khai</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thác</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bô</a:t>
            </a:r>
            <a:r>
              <a:rPr lang="en-US" sz="1300" dirty="0">
                <a:solidFill>
                  <a:srgbClr val="0000FF"/>
                </a:solidFill>
                <a:latin typeface="Arial" panose="020B0604020202020204" pitchFamily="34" charset="0"/>
                <a:cs typeface="Arial" panose="020B0604020202020204" pitchFamily="34" charset="0"/>
              </a:rPr>
              <a:t> - </a:t>
            </a:r>
            <a:r>
              <a:rPr lang="en-US" sz="1300" dirty="0" err="1">
                <a:solidFill>
                  <a:srgbClr val="0000FF"/>
                </a:solidFill>
                <a:latin typeface="Arial" panose="020B0604020202020204" pitchFamily="34" charset="0"/>
                <a:cs typeface="Arial" panose="020B0604020202020204" pitchFamily="34" charset="0"/>
              </a:rPr>
              <a:t>xít</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đến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phát</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triển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công</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nghiệp</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sản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xuất</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alumin</a:t>
            </a:r>
            <a:r>
              <a:rPr lang="en-US" sz="1300" dirty="0">
                <a:solidFill>
                  <a:srgbClr val="0000FF"/>
                </a:solidFill>
                <a:latin typeface="Arial" panose="020B0604020202020204" pitchFamily="34" charset="0"/>
                <a:cs typeface="Arial" panose="020B0604020202020204" pitchFamily="34" charset="0"/>
              </a:rPr>
              <a:t> - </a:t>
            </a:r>
            <a:r>
              <a:rPr lang="en-US" sz="1300" dirty="0" err="1">
                <a:solidFill>
                  <a:srgbClr val="0000FF"/>
                </a:solidFill>
                <a:latin typeface="Arial" panose="020B0604020202020204" pitchFamily="34" charset="0"/>
                <a:cs typeface="Arial" panose="020B0604020202020204" pitchFamily="34" charset="0"/>
              </a:rPr>
              <a:t>nhôm</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tạo</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động</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lực</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dẫn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dắt</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phát</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triển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ngành</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công</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nghiệp</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nhôm</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của</a:t>
            </a:r>
            <a:r>
              <a:rPr lang="en-US" sz="1300" dirty="0">
                <a:solidFill>
                  <a:srgbClr val="0000FF"/>
                </a:solidFill>
                <a:latin typeface="Arial" panose="020B0604020202020204" pitchFamily="34" charset="0"/>
                <a:cs typeface="Arial" panose="020B0604020202020204" pitchFamily="34" charset="0"/>
              </a:rPr>
              <a:t> Việt Nam </a:t>
            </a:r>
            <a:r>
              <a:rPr lang="en-US" sz="1300" dirty="0" err="1">
                <a:solidFill>
                  <a:srgbClr val="0000FF"/>
                </a:solidFill>
                <a:latin typeface="Arial" panose="020B0604020202020204" pitchFamily="34" charset="0"/>
                <a:cs typeface="Arial" panose="020B0604020202020204" pitchFamily="34" charset="0"/>
              </a:rPr>
              <a:t>và</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góp</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phần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vào</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phát</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triển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kinh</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tế</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tại</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các</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tỉnh</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vùng</a:t>
            </a:r>
            <a:r>
              <a:rPr lang="en-US" sz="1300" dirty="0">
                <a:solidFill>
                  <a:srgbClr val="0000FF"/>
                </a:solidFill>
                <a:latin typeface="Arial" panose="020B0604020202020204" pitchFamily="34" charset="0"/>
                <a:cs typeface="Arial" panose="020B0604020202020204" pitchFamily="34" charset="0"/>
              </a:rPr>
              <a:t> Tây Nguyên.</a:t>
            </a:r>
          </a:p>
          <a:p>
            <a:pPr lvl="0">
              <a:lnSpc>
                <a:spcPct val="150000"/>
              </a:lnSpc>
            </a:pP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Mở</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rộng</a:t>
            </a:r>
            <a:r>
              <a:rPr lang="en-US" sz="1300" b="1" dirty="0">
                <a:solidFill>
                  <a:srgbClr val="0000FF"/>
                </a:solidFill>
                <a:latin typeface="Arial" panose="020B0604020202020204" pitchFamily="34" charset="0"/>
                <a:cs typeface="Arial" panose="020B0604020202020204" pitchFamily="34" charset="0"/>
              </a:rPr>
              <a:t> Tân Rai </a:t>
            </a:r>
            <a:r>
              <a:rPr lang="en-US" sz="1300" b="1" dirty="0" err="1">
                <a:solidFill>
                  <a:srgbClr val="0000FF"/>
                </a:solidFill>
                <a:latin typeface="Arial" panose="020B0604020202020204" pitchFamily="34" charset="0"/>
                <a:cs typeface="Arial" panose="020B0604020202020204" pitchFamily="34" charset="0"/>
              </a:rPr>
              <a:t>và</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Nhân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Cơ</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nâng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lên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khoảng</a:t>
            </a:r>
            <a:r>
              <a:rPr lang="en-US" sz="1300" b="1" dirty="0">
                <a:solidFill>
                  <a:srgbClr val="0000FF"/>
                </a:solidFill>
                <a:latin typeface="Arial" panose="020B0604020202020204" pitchFamily="34" charset="0"/>
                <a:cs typeface="Arial" panose="020B0604020202020204" pitchFamily="34" charset="0"/>
              </a:rPr>
              <a:t> 2,0 </a:t>
            </a:r>
            <a:r>
              <a:rPr lang="en-US" sz="1300" b="1" dirty="0" err="1">
                <a:solidFill>
                  <a:srgbClr val="0000FF"/>
                </a:solidFill>
                <a:latin typeface="Arial" panose="020B0604020202020204" pitchFamily="34" charset="0"/>
                <a:cs typeface="Arial" panose="020B0604020202020204" pitchFamily="34" charset="0"/>
              </a:rPr>
              <a:t>triệu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tấn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alumin</a:t>
            </a:r>
            <a:r>
              <a:rPr lang="en-US" sz="1300" b="1" dirty="0">
                <a:solidFill>
                  <a:srgbClr val="0000FF"/>
                </a:solidFill>
                <a:latin typeface="Arial" panose="020B0604020202020204" pitchFamily="34" charset="0"/>
                <a:cs typeface="Arial" panose="020B0604020202020204" pitchFamily="34" charset="0"/>
              </a:rPr>
              <a:t>/</a:t>
            </a:r>
            <a:r>
              <a:rPr lang="en-US" sz="1300" b="1" dirty="0" err="1">
                <a:solidFill>
                  <a:srgbClr val="0000FF"/>
                </a:solidFill>
                <a:latin typeface="Arial" panose="020B0604020202020204" pitchFamily="34" charset="0"/>
                <a:cs typeface="Arial" panose="020B0604020202020204" pitchFamily="34" charset="0"/>
              </a:rPr>
              <a:t>năm</a:t>
            </a:r>
            <a:r>
              <a:rPr lang="en-US" sz="1300" b="1" dirty="0">
                <a:solidFill>
                  <a:srgbClr val="0000FF"/>
                </a:solidFill>
                <a:latin typeface="Arial" panose="020B0604020202020204" pitchFamily="34" charset="0"/>
                <a:cs typeface="Arial" panose="020B0604020202020204" pitchFamily="34" charset="0"/>
              </a:rPr>
              <a:t>/</a:t>
            </a:r>
            <a:r>
              <a:rPr lang="en-US" sz="1300" b="1" dirty="0" err="1">
                <a:solidFill>
                  <a:srgbClr val="0000FF"/>
                </a:solidFill>
                <a:latin typeface="Arial" panose="020B0604020202020204" pitchFamily="34" charset="0"/>
                <a:cs typeface="Arial" panose="020B0604020202020204" pitchFamily="34" charset="0"/>
              </a:rPr>
              <a:t>tổ</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hợp</a:t>
            </a:r>
            <a:r>
              <a:rPr lang="en-US" sz="1300" b="1" dirty="0">
                <a:solidFill>
                  <a:srgbClr val="0000FF"/>
                </a:solidFill>
                <a:latin typeface="Arial" panose="020B0604020202020204" pitchFamily="34" charset="0"/>
                <a:cs typeface="Arial" panose="020B0604020202020204" pitchFamily="34" charset="0"/>
              </a:rPr>
              <a:t>.</a:t>
            </a:r>
          </a:p>
          <a:p>
            <a:pPr lvl="0">
              <a:lnSpc>
                <a:spcPct val="150000"/>
              </a:lnSpc>
            </a:pP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Đầu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tư</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Tổ</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hợp</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bô-xít</a:t>
            </a:r>
            <a:r>
              <a:rPr lang="en-US" sz="1300" b="1" dirty="0">
                <a:solidFill>
                  <a:srgbClr val="0000FF"/>
                </a:solidFill>
                <a:latin typeface="Arial" panose="020B0604020202020204" pitchFamily="34" charset="0"/>
                <a:cs typeface="Arial" panose="020B0604020202020204" pitchFamily="34" charset="0"/>
              </a:rPr>
              <a:t> – </a:t>
            </a:r>
            <a:r>
              <a:rPr lang="en-US" sz="1300" b="1" dirty="0" err="1">
                <a:solidFill>
                  <a:srgbClr val="0000FF"/>
                </a:solidFill>
                <a:latin typeface="Arial" panose="020B0604020202020204" pitchFamily="34" charset="0"/>
                <a:cs typeface="Arial" panose="020B0604020202020204" pitchFamily="34" charset="0"/>
              </a:rPr>
              <a:t>alumin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Đắk</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Nông</a:t>
            </a:r>
            <a:r>
              <a:rPr lang="en-US" sz="1300" b="1" dirty="0">
                <a:solidFill>
                  <a:srgbClr val="0000FF"/>
                </a:solidFill>
                <a:latin typeface="Arial" panose="020B0604020202020204" pitchFamily="34" charset="0"/>
                <a:cs typeface="Arial" panose="020B0604020202020204" pitchFamily="34" charset="0"/>
              </a:rPr>
              <a:t> 2: </a:t>
            </a:r>
            <a:r>
              <a:rPr lang="en-US" sz="1300" b="1" dirty="0" err="1">
                <a:solidFill>
                  <a:srgbClr val="0000FF"/>
                </a:solidFill>
                <a:latin typeface="Arial" panose="020B0604020202020204" pitchFamily="34" charset="0"/>
                <a:cs typeface="Arial" panose="020B0604020202020204" pitchFamily="34" charset="0"/>
              </a:rPr>
              <a:t>công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suất</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khoảng</a:t>
            </a:r>
            <a:r>
              <a:rPr lang="en-US" sz="1300" b="1" dirty="0">
                <a:solidFill>
                  <a:srgbClr val="0000FF"/>
                </a:solidFill>
                <a:latin typeface="Arial" panose="020B0604020202020204" pitchFamily="34" charset="0"/>
                <a:cs typeface="Arial" panose="020B0604020202020204" pitchFamily="34" charset="0"/>
              </a:rPr>
              <a:t> 2,0 </a:t>
            </a:r>
            <a:r>
              <a:rPr lang="en-US" sz="1300" b="1" dirty="0" err="1">
                <a:solidFill>
                  <a:srgbClr val="0000FF"/>
                </a:solidFill>
                <a:latin typeface="Arial" panose="020B0604020202020204" pitchFamily="34" charset="0"/>
                <a:cs typeface="Arial" panose="020B0604020202020204" pitchFamily="34" charset="0"/>
              </a:rPr>
              <a:t>triệu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tấn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alumin</a:t>
            </a:r>
            <a:r>
              <a:rPr lang="en-US" sz="1300" b="1" dirty="0">
                <a:solidFill>
                  <a:srgbClr val="0000FF"/>
                </a:solidFill>
                <a:latin typeface="Arial" panose="020B0604020202020204" pitchFamily="34" charset="0"/>
                <a:cs typeface="Arial" panose="020B0604020202020204" pitchFamily="34" charset="0"/>
              </a:rPr>
              <a:t>/</a:t>
            </a:r>
            <a:r>
              <a:rPr lang="en-US" sz="1300" b="1" dirty="0" err="1">
                <a:solidFill>
                  <a:srgbClr val="0000FF"/>
                </a:solidFill>
                <a:latin typeface="Arial" panose="020B0604020202020204" pitchFamily="34" charset="0"/>
                <a:cs typeface="Arial" panose="020B0604020202020204" pitchFamily="34" charset="0"/>
              </a:rPr>
              <a:t>năm</a:t>
            </a:r>
            <a:r>
              <a:rPr lang="en-US" sz="1300" b="1" dirty="0">
                <a:solidFill>
                  <a:srgbClr val="0000FF"/>
                </a:solidFill>
                <a:latin typeface="Arial" panose="020B0604020202020204" pitchFamily="34" charset="0"/>
                <a:cs typeface="Arial" panose="020B0604020202020204" pitchFamily="34" charset="0"/>
              </a:rPr>
              <a:t>.</a:t>
            </a:r>
          </a:p>
          <a:p>
            <a:pPr lvl="0" algn="just">
              <a:lnSpc>
                <a:spcPct val="150000"/>
              </a:lnSpc>
            </a:pP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Đầu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tư</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Nhà</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máy</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điện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phân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nhôm</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tại</a:t>
            </a:r>
            <a:r>
              <a:rPr lang="en-US" sz="1300" b="1" dirty="0">
                <a:solidFill>
                  <a:srgbClr val="0000FF"/>
                </a:solidFill>
                <a:latin typeface="Arial" panose="020B0604020202020204" pitchFamily="34" charset="0"/>
                <a:cs typeface="Arial" panose="020B0604020202020204" pitchFamily="34" charset="0"/>
              </a:rPr>
              <a:t> Lâm </a:t>
            </a:r>
            <a:r>
              <a:rPr lang="en-US" sz="1300" b="1" dirty="0" err="1">
                <a:solidFill>
                  <a:srgbClr val="0000FF"/>
                </a:solidFill>
                <a:latin typeface="Arial" panose="020B0604020202020204" pitchFamily="34" charset="0"/>
                <a:cs typeface="Arial" panose="020B0604020202020204" pitchFamily="34" charset="0"/>
              </a:rPr>
              <a:t>Đồng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công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suất</a:t>
            </a:r>
            <a:r>
              <a:rPr lang="en-US" sz="1300" b="1" dirty="0">
                <a:solidFill>
                  <a:srgbClr val="0000FF"/>
                </a:solidFill>
                <a:latin typeface="Arial" panose="020B0604020202020204" pitchFamily="34" charset="0"/>
                <a:cs typeface="Arial" panose="020B0604020202020204" pitchFamily="34" charset="0"/>
              </a:rPr>
              <a:t> 0,5 – 1,0 </a:t>
            </a:r>
            <a:r>
              <a:rPr lang="en-US" sz="1300" b="1" dirty="0" err="1">
                <a:solidFill>
                  <a:srgbClr val="0000FF"/>
                </a:solidFill>
                <a:latin typeface="Arial" panose="020B0604020202020204" pitchFamily="34" charset="0"/>
                <a:cs typeface="Arial" panose="020B0604020202020204" pitchFamily="34" charset="0"/>
              </a:rPr>
              <a:t>triệu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tấn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nhôm</a:t>
            </a:r>
            <a:r>
              <a:rPr lang="en-US" sz="1300" b="1" dirty="0">
                <a:solidFill>
                  <a:srgbClr val="0000FF"/>
                </a:solidFill>
                <a:latin typeface="Arial" panose="020B0604020202020204" pitchFamily="34" charset="0"/>
                <a:cs typeface="Arial" panose="020B0604020202020204" pitchFamily="34" charset="0"/>
              </a:rPr>
              <a:t>/</a:t>
            </a:r>
            <a:r>
              <a:rPr lang="en-US" sz="1300" b="1" dirty="0" err="1">
                <a:solidFill>
                  <a:srgbClr val="0000FF"/>
                </a:solidFill>
                <a:latin typeface="Arial" panose="020B0604020202020204" pitchFamily="34" charset="0"/>
                <a:cs typeface="Arial" panose="020B0604020202020204" pitchFamily="34" charset="0"/>
              </a:rPr>
              <a:t>năm</a:t>
            </a:r>
            <a:r>
              <a:rPr lang="en-US" sz="1300" b="1"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phấn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đấu</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sản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xuất</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tấn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nhôm</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thỏi</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đầu</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tiên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vào</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năm</a:t>
            </a:r>
            <a:r>
              <a:rPr lang="en-US" sz="1300" dirty="0">
                <a:solidFill>
                  <a:srgbClr val="0000FF"/>
                </a:solidFill>
                <a:latin typeface="Arial" panose="020B0604020202020204" pitchFamily="34" charset="0"/>
                <a:cs typeface="Arial" panose="020B0604020202020204" pitchFamily="34" charset="0"/>
              </a:rPr>
              <a:t> 2030, </a:t>
            </a:r>
            <a:r>
              <a:rPr lang="en-US" sz="1300" dirty="0" err="1">
                <a:solidFill>
                  <a:srgbClr val="0000FF"/>
                </a:solidFill>
                <a:latin typeface="Arial" panose="020B0604020202020204" pitchFamily="34" charset="0"/>
                <a:cs typeface="Arial" panose="020B0604020202020204" pitchFamily="34" charset="0"/>
              </a:rPr>
              <a:t>góp</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phần</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xây</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dựng</a:t>
            </a:r>
            <a:r>
              <a:rPr lang="en-US" sz="1300" dirty="0">
                <a:solidFill>
                  <a:srgbClr val="0000FF"/>
                </a:solidFill>
                <a:latin typeface="Arial" panose="020B0604020202020204" pitchFamily="34" charset="0"/>
                <a:cs typeface="Arial" panose="020B0604020202020204" pitchFamily="34" charset="0"/>
              </a:rPr>
              <a:t> Lâm </a:t>
            </a:r>
            <a:r>
              <a:rPr lang="en-US" sz="1300" dirty="0" err="1">
                <a:solidFill>
                  <a:srgbClr val="0000FF"/>
                </a:solidFill>
                <a:latin typeface="Arial" panose="020B0604020202020204" pitchFamily="34" charset="0"/>
                <a:cs typeface="Arial" panose="020B0604020202020204" pitchFamily="34" charset="0"/>
              </a:rPr>
              <a:t>Đồng</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trở</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thành</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trung</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tâm</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công</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nghiệp</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nhôm</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quốc</a:t>
            </a:r>
            <a:r>
              <a:rPr lang="en-US" sz="1300" dirty="0">
                <a:solidFill>
                  <a:srgbClr val="0000FF"/>
                </a:solidFill>
                <a:latin typeface="Arial" panose="020B0604020202020204" pitchFamily="34" charset="0"/>
                <a:cs typeface="Arial" panose="020B0604020202020204" pitchFamily="34" charset="0"/>
              </a:rPr>
              <a:t> </a:t>
            </a:r>
            <a:r>
              <a:rPr lang="en-US" sz="1300" dirty="0" err="1">
                <a:solidFill>
                  <a:srgbClr val="0000FF"/>
                </a:solidFill>
                <a:latin typeface="Arial" panose="020B0604020202020204" pitchFamily="34" charset="0"/>
                <a:cs typeface="Arial" panose="020B0604020202020204" pitchFamily="34" charset="0"/>
              </a:rPr>
              <a:t>gia</a:t>
            </a:r>
            <a:r>
              <a:rPr lang="en-US" sz="1300" dirty="0">
                <a:solidFill>
                  <a:srgbClr val="0000FF"/>
                </a:solidFill>
                <a:latin typeface="Arial" panose="020B0604020202020204" pitchFamily="34" charset="0"/>
                <a:cs typeface="Arial" panose="020B0604020202020204" pitchFamily="34" charset="0"/>
              </a:rPr>
              <a:t>.</a:t>
            </a:r>
          </a:p>
          <a:p>
            <a:pPr lvl="0">
              <a:lnSpc>
                <a:spcPct val="150000"/>
              </a:lnSpc>
            </a:pPr>
            <a:r>
              <a:rPr lang="en-US" sz="1300" b="1" dirty="0">
                <a:solidFill>
                  <a:srgbClr val="0000FF"/>
                </a:solidFill>
                <a:latin typeface="Arial" panose="020B0604020202020204" pitchFamily="34" charset="0"/>
                <a:cs typeface="Arial" panose="020B0604020202020204" pitchFamily="34" charset="0"/>
              </a:rPr>
              <a:t> </a:t>
            </a:r>
            <a:r>
              <a:rPr lang="en-US" sz="1300" b="1" dirty="0">
                <a:solidFill>
                  <a:srgbClr val="FF0000"/>
                </a:solidFill>
                <a:latin typeface="Arial" panose="020B0604020202020204" pitchFamily="34" charset="0"/>
                <a:cs typeface="Arial" panose="020B0604020202020204" pitchFamily="34" charset="0"/>
              </a:rPr>
              <a:t>(ii) </a:t>
            </a:r>
            <a:r>
              <a:rPr lang="en-US" sz="1300" b="1" dirty="0" err="1">
                <a:solidFill>
                  <a:srgbClr val="FF0000"/>
                </a:solidFill>
                <a:latin typeface="Arial" panose="020B0604020202020204" pitchFamily="34" charset="0"/>
                <a:cs typeface="Arial" panose="020B0604020202020204" pitchFamily="34" charset="0"/>
              </a:rPr>
              <a:t>Mục</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tiêu</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Hình</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thành</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chuỗi</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bô</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xít</a:t>
            </a:r>
            <a:r>
              <a:rPr lang="en-US" sz="1300" b="1" dirty="0">
                <a:solidFill>
                  <a:srgbClr val="FF0000"/>
                </a:solidFill>
                <a:latin typeface="Arial" panose="020B0604020202020204" pitchFamily="34" charset="0"/>
                <a:cs typeface="Arial" panose="020B0604020202020204" pitchFamily="34" charset="0"/>
              </a:rPr>
              <a:t> – </a:t>
            </a:r>
            <a:r>
              <a:rPr lang="en-US" sz="1300" b="1" dirty="0" err="1">
                <a:solidFill>
                  <a:srgbClr val="FF0000"/>
                </a:solidFill>
                <a:latin typeface="Arial" panose="020B0604020202020204" pitchFamily="34" charset="0"/>
                <a:cs typeface="Arial" panose="020B0604020202020204" pitchFamily="34" charset="0"/>
              </a:rPr>
              <a:t>alumin</a:t>
            </a:r>
            <a:r>
              <a:rPr lang="en-US" sz="1300" b="1" dirty="0">
                <a:solidFill>
                  <a:srgbClr val="FF0000"/>
                </a:solidFill>
                <a:latin typeface="Arial" panose="020B0604020202020204" pitchFamily="34" charset="0"/>
                <a:cs typeface="Arial" panose="020B0604020202020204" pitchFamily="34" charset="0"/>
              </a:rPr>
              <a:t> – </a:t>
            </a:r>
            <a:r>
              <a:rPr lang="en-US" sz="1300" b="1" dirty="0" err="1">
                <a:solidFill>
                  <a:srgbClr val="FF0000"/>
                </a:solidFill>
                <a:latin typeface="Arial" panose="020B0604020202020204" pitchFamily="34" charset="0"/>
                <a:cs typeface="Arial" panose="020B0604020202020204" pitchFamily="34" charset="0"/>
              </a:rPr>
              <a:t>nhôm</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và</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công</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nghiệp</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sau</a:t>
            </a:r>
            <a:r>
              <a:rPr lang="en-US" sz="1300" b="1" dirty="0">
                <a:solidFill>
                  <a:srgbClr val="FF0000"/>
                </a:solidFill>
                <a:latin typeface="Arial" panose="020B0604020202020204" pitchFamily="34" charset="0"/>
                <a:cs typeface="Arial" panose="020B0604020202020204" pitchFamily="34" charset="0"/>
              </a:rPr>
              <a:t> </a:t>
            </a:r>
            <a:r>
              <a:rPr lang="en-US" sz="1300" b="1" dirty="0" err="1">
                <a:solidFill>
                  <a:srgbClr val="FF0000"/>
                </a:solidFill>
                <a:latin typeface="Arial" panose="020B0604020202020204" pitchFamily="34" charset="0"/>
                <a:cs typeface="Arial" panose="020B0604020202020204" pitchFamily="34" charset="0"/>
              </a:rPr>
              <a:t>nhôm</a:t>
            </a:r>
            <a:endParaRPr lang="en-US" sz="1300" b="1" dirty="0">
              <a:solidFill>
                <a:srgbClr val="FF0000"/>
              </a:solidFill>
              <a:latin typeface="Arial" panose="020B0604020202020204" pitchFamily="34" charset="0"/>
              <a:cs typeface="Arial" panose="020B0604020202020204" pitchFamily="34" charset="0"/>
            </a:endParaRPr>
          </a:p>
          <a:p>
            <a:pPr marL="285750" lvl="0" indent="-285750">
              <a:lnSpc>
                <a:spcPct val="150000"/>
              </a:lnSpc>
              <a:buFontTx/>
              <a:buChar char="-"/>
            </a:pPr>
            <a:r>
              <a:rPr lang="en-US" sz="1300" b="1" dirty="0">
                <a:solidFill>
                  <a:srgbClr val="0000FF"/>
                </a:solidFill>
                <a:latin typeface="Arial" panose="020B0604020202020204" pitchFamily="34" charset="0"/>
                <a:cs typeface="Arial" panose="020B0604020202020204" pitchFamily="34" charset="0"/>
              </a:rPr>
              <a:t>Giai </a:t>
            </a:r>
            <a:r>
              <a:rPr lang="en-US" sz="1300" b="1" dirty="0" err="1">
                <a:solidFill>
                  <a:srgbClr val="0000FF"/>
                </a:solidFill>
                <a:latin typeface="Arial" panose="020B0604020202020204" pitchFamily="34" charset="0"/>
                <a:cs typeface="Arial" panose="020B0604020202020204" pitchFamily="34" charset="0"/>
              </a:rPr>
              <a:t>đoạn</a:t>
            </a:r>
            <a:r>
              <a:rPr lang="en-US" sz="1300" b="1" dirty="0">
                <a:solidFill>
                  <a:srgbClr val="0000FF"/>
                </a:solidFill>
                <a:latin typeface="Arial" panose="020B0604020202020204" pitchFamily="34" charset="0"/>
                <a:cs typeface="Arial" panose="020B0604020202020204" pitchFamily="34" charset="0"/>
              </a:rPr>
              <a:t> 2026–2030: </a:t>
            </a:r>
            <a:r>
              <a:rPr lang="en-US" sz="1300" b="1" dirty="0" err="1">
                <a:solidFill>
                  <a:srgbClr val="0000FF"/>
                </a:solidFill>
                <a:latin typeface="Arial" panose="020B0604020202020204" pitchFamily="34" charset="0"/>
                <a:cs typeface="Arial" panose="020B0604020202020204" pitchFamily="34" charset="0"/>
              </a:rPr>
              <a:t>sản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lượng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alumin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quy</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đổi</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khoảng</a:t>
            </a:r>
            <a:r>
              <a:rPr lang="en-US" sz="1300" b="1" dirty="0">
                <a:solidFill>
                  <a:srgbClr val="0000FF"/>
                </a:solidFill>
                <a:latin typeface="Arial" panose="020B0604020202020204" pitchFamily="34" charset="0"/>
                <a:cs typeface="Arial" panose="020B0604020202020204" pitchFamily="34" charset="0"/>
              </a:rPr>
              <a:t> 8,032 </a:t>
            </a:r>
            <a:r>
              <a:rPr lang="en-US" sz="1300" b="1" dirty="0" err="1">
                <a:solidFill>
                  <a:srgbClr val="0000FF"/>
                </a:solidFill>
                <a:latin typeface="Arial" panose="020B0604020202020204" pitchFamily="34" charset="0"/>
                <a:cs typeface="Arial" panose="020B0604020202020204" pitchFamily="34" charset="0"/>
              </a:rPr>
              <a:t>triệu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tấn</a:t>
            </a:r>
            <a:r>
              <a:rPr lang="en-US" sz="1300" b="1" dirty="0">
                <a:solidFill>
                  <a:srgbClr val="0000FF"/>
                </a:solidFill>
                <a:latin typeface="Arial" panose="020B0604020202020204" pitchFamily="34" charset="0"/>
                <a:cs typeface="Arial" panose="020B0604020202020204" pitchFamily="34" charset="0"/>
              </a:rPr>
              <a:t>.</a:t>
            </a:r>
          </a:p>
          <a:p>
            <a:pPr marL="285750" lvl="0" indent="-285750">
              <a:lnSpc>
                <a:spcPct val="150000"/>
              </a:lnSpc>
              <a:buFontTx/>
              <a:buChar char="-"/>
            </a:pPr>
            <a:r>
              <a:rPr lang="en-US" sz="1300" b="1" dirty="0">
                <a:solidFill>
                  <a:srgbClr val="0000FF"/>
                </a:solidFill>
                <a:latin typeface="Arial" panose="020B0604020202020204" pitchFamily="34" charset="0"/>
                <a:cs typeface="Arial" panose="020B0604020202020204" pitchFamily="34" charset="0"/>
              </a:rPr>
              <a:t>Giai </a:t>
            </a:r>
            <a:r>
              <a:rPr lang="en-US" sz="1300" b="1" dirty="0" err="1">
                <a:solidFill>
                  <a:srgbClr val="0000FF"/>
                </a:solidFill>
                <a:latin typeface="Arial" panose="020B0604020202020204" pitchFamily="34" charset="0"/>
                <a:cs typeface="Arial" panose="020B0604020202020204" pitchFamily="34" charset="0"/>
              </a:rPr>
              <a:t>đoạn</a:t>
            </a:r>
            <a:r>
              <a:rPr lang="en-US" sz="1300" b="1" dirty="0">
                <a:solidFill>
                  <a:srgbClr val="0000FF"/>
                </a:solidFill>
                <a:latin typeface="Arial" panose="020B0604020202020204" pitchFamily="34" charset="0"/>
                <a:cs typeface="Arial" panose="020B0604020202020204" pitchFamily="34" charset="0"/>
              </a:rPr>
              <a:t> 2031–2045: </a:t>
            </a:r>
            <a:r>
              <a:rPr lang="en-US" sz="1300" b="1" dirty="0" err="1">
                <a:solidFill>
                  <a:srgbClr val="0000FF"/>
                </a:solidFill>
                <a:latin typeface="Arial" panose="020B0604020202020204" pitchFamily="34" charset="0"/>
                <a:cs typeface="Arial" panose="020B0604020202020204" pitchFamily="34" charset="0"/>
              </a:rPr>
              <a:t>sản</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lượng</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alumin</a:t>
            </a:r>
            <a:r>
              <a:rPr lang="en-US" sz="1300" b="1" dirty="0">
                <a:solidFill>
                  <a:srgbClr val="0000FF"/>
                </a:solidFill>
                <a:latin typeface="Arial" panose="020B0604020202020204" pitchFamily="34" charset="0"/>
                <a:cs typeface="Arial" panose="020B0604020202020204" pitchFamily="34" charset="0"/>
              </a:rPr>
              <a:t> 4,0 – 6,0 </a:t>
            </a:r>
            <a:r>
              <a:rPr lang="en-US" sz="1300" b="1" dirty="0" err="1">
                <a:solidFill>
                  <a:srgbClr val="0000FF"/>
                </a:solidFill>
                <a:latin typeface="Arial" panose="020B0604020202020204" pitchFamily="34" charset="0"/>
                <a:cs typeface="Arial" panose="020B0604020202020204" pitchFamily="34" charset="0"/>
              </a:rPr>
              <a:t>triệu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tấn</a:t>
            </a:r>
            <a:r>
              <a:rPr lang="en-US" sz="1300" b="1" dirty="0">
                <a:solidFill>
                  <a:srgbClr val="0000FF"/>
                </a:solidFill>
                <a:latin typeface="Arial" panose="020B0604020202020204" pitchFamily="34" charset="0"/>
                <a:cs typeface="Arial" panose="020B0604020202020204" pitchFamily="34" charset="0"/>
              </a:rPr>
              <a:t>/</a:t>
            </a:r>
            <a:r>
              <a:rPr lang="en-US" sz="1300" b="1" dirty="0" err="1">
                <a:solidFill>
                  <a:srgbClr val="0000FF"/>
                </a:solidFill>
                <a:latin typeface="Arial" panose="020B0604020202020204" pitchFamily="34" charset="0"/>
                <a:cs typeface="Arial" panose="020B0604020202020204" pitchFamily="34" charset="0"/>
              </a:rPr>
              <a:t>năm</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nhôm</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thỏi</a:t>
            </a:r>
            <a:r>
              <a:rPr lang="en-US" sz="1300" b="1" dirty="0">
                <a:solidFill>
                  <a:srgbClr val="0000FF"/>
                </a:solidFill>
                <a:latin typeface="Arial" panose="020B0604020202020204" pitchFamily="34" charset="0"/>
                <a:cs typeface="Arial" panose="020B0604020202020204" pitchFamily="34" charset="0"/>
              </a:rPr>
              <a:t> 0,5 – 1,0 </a:t>
            </a:r>
            <a:r>
              <a:rPr lang="en-US" sz="1300" b="1" dirty="0" err="1">
                <a:solidFill>
                  <a:srgbClr val="0000FF"/>
                </a:solidFill>
                <a:latin typeface="Arial" panose="020B0604020202020204" pitchFamily="34" charset="0"/>
                <a:cs typeface="Arial" panose="020B0604020202020204" pitchFamily="34" charset="0"/>
              </a:rPr>
              <a:t>triệu</a:t>
            </a:r>
            <a:r>
              <a:rPr lang="en-US" sz="1300" b="1" dirty="0">
                <a:solidFill>
                  <a:srgbClr val="0000FF"/>
                </a:solidFill>
                <a:latin typeface="Arial" panose="020B0604020202020204" pitchFamily="34" charset="0"/>
                <a:cs typeface="Arial" panose="020B0604020202020204" pitchFamily="34" charset="0"/>
              </a:rPr>
              <a:t> </a:t>
            </a:r>
            <a:r>
              <a:rPr lang="en-US" sz="1300" b="1" dirty="0" err="1">
                <a:solidFill>
                  <a:srgbClr val="0000FF"/>
                </a:solidFill>
                <a:latin typeface="Arial" panose="020B0604020202020204" pitchFamily="34" charset="0"/>
                <a:cs typeface="Arial" panose="020B0604020202020204" pitchFamily="34" charset="0"/>
              </a:rPr>
              <a:t>tấn</a:t>
            </a:r>
            <a:r>
              <a:rPr lang="en-US" sz="1300" b="1" dirty="0">
                <a:solidFill>
                  <a:srgbClr val="0000FF"/>
                </a:solidFill>
                <a:latin typeface="Arial" panose="020B0604020202020204" pitchFamily="34" charset="0"/>
                <a:cs typeface="Arial" panose="020B0604020202020204" pitchFamily="34" charset="0"/>
              </a:rPr>
              <a:t>/</a:t>
            </a:r>
            <a:r>
              <a:rPr lang="en-US" sz="1300" b="1" dirty="0" err="1">
                <a:solidFill>
                  <a:srgbClr val="0000FF"/>
                </a:solidFill>
                <a:latin typeface="Arial" panose="020B0604020202020204" pitchFamily="34" charset="0"/>
                <a:cs typeface="Arial" panose="020B0604020202020204" pitchFamily="34" charset="0"/>
              </a:rPr>
              <a:t>năm</a:t>
            </a:r>
            <a:r>
              <a:rPr lang="en-US" sz="1300" b="1" dirty="0">
                <a:solidFill>
                  <a:srgbClr val="0000FF"/>
                </a:solidFill>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B750D845-2CC6-7CCD-D16F-FCF78866629D}"/>
              </a:ext>
            </a:extLst>
          </p:cNvPr>
          <p:cNvSpPr txBox="1"/>
          <p:nvPr/>
        </p:nvSpPr>
        <p:spPr>
          <a:xfrm>
            <a:off x="546666" y="765329"/>
            <a:ext cx="8161020" cy="349326"/>
          </a:xfrm>
          <a:prstGeom prst="rect">
            <a:avLst/>
          </a:prstGeom>
          <a:noFill/>
        </p:spPr>
        <p:txBody>
          <a:bodyPr wrap="square" lIns="20574" tIns="20574" rIns="20574" bIns="20574" anchor="t">
            <a:spAutoFit/>
          </a:bodyPr>
          <a:lstStyle/>
          <a:p>
            <a:pPr algn="ctr"/>
            <a:r>
              <a:rPr lang="af-ZA" sz="2000" b="1" dirty="0">
                <a:solidFill>
                  <a:srgbClr val="FF0000"/>
                </a:solidFill>
                <a:latin typeface="Arial" panose="020B0604020202020204" pitchFamily="34" charset="0"/>
                <a:cs typeface="Arial" panose="020B0604020202020204" pitchFamily="34" charset="0"/>
              </a:rPr>
              <a:t>1. </a:t>
            </a:r>
            <a:r>
              <a:rPr lang="en-US" sz="2000" b="1" dirty="0" err="1">
                <a:solidFill>
                  <a:srgbClr val="FF0000"/>
                </a:solidFill>
                <a:latin typeface="Arial" panose="020B0604020202020204" pitchFamily="34" charset="0"/>
                <a:cs typeface="Arial" panose="020B0604020202020204" pitchFamily="34" charset="0"/>
              </a:rPr>
              <a:t>Về</a:t>
            </a:r>
            <a:r>
              <a:rPr lang="en-US" sz="2000" b="1" dirty="0">
                <a:solidFill>
                  <a:srgbClr val="FF0000"/>
                </a:solidFill>
                <a:latin typeface="Arial" panose="020B0604020202020204" pitchFamily="34" charset="0"/>
                <a:cs typeface="Arial" panose="020B0604020202020204" pitchFamily="34" charset="0"/>
              </a:rPr>
              <a:t> </a:t>
            </a:r>
            <a:r>
              <a:rPr lang="en-US" sz="2000" b="1" dirty="0" err="1">
                <a:solidFill>
                  <a:srgbClr val="FF0000"/>
                </a:solidFill>
                <a:latin typeface="Arial" panose="020B0604020202020204" pitchFamily="34" charset="0"/>
                <a:cs typeface="Arial" panose="020B0604020202020204" pitchFamily="34" charset="0"/>
              </a:rPr>
              <a:t>định</a:t>
            </a:r>
            <a:r>
              <a:rPr lang="en-US" sz="2000" b="1" dirty="0">
                <a:solidFill>
                  <a:srgbClr val="FF0000"/>
                </a:solidFill>
                <a:latin typeface="Arial" panose="020B0604020202020204" pitchFamily="34" charset="0"/>
                <a:cs typeface="Arial" panose="020B0604020202020204" pitchFamily="34" charset="0"/>
              </a:rPr>
              <a:t> </a:t>
            </a:r>
            <a:r>
              <a:rPr lang="en-US" sz="2000" b="1" dirty="0" err="1">
                <a:solidFill>
                  <a:srgbClr val="FF0000"/>
                </a:solidFill>
                <a:latin typeface="Arial" panose="020B0604020202020204" pitchFamily="34" charset="0"/>
                <a:cs typeface="Arial" panose="020B0604020202020204" pitchFamily="34" charset="0"/>
              </a:rPr>
              <a:t>hướng</a:t>
            </a:r>
            <a:r>
              <a:rPr lang="en-US" sz="2000" b="1" dirty="0">
                <a:solidFill>
                  <a:srgbClr val="FF0000"/>
                </a:solidFill>
                <a:latin typeface="Arial" panose="020B0604020202020204" pitchFamily="34" charset="0"/>
                <a:cs typeface="Arial" panose="020B0604020202020204" pitchFamily="34" charset="0"/>
              </a:rPr>
              <a:t> </a:t>
            </a:r>
            <a:r>
              <a:rPr lang="en-US" sz="2000" b="1" dirty="0" err="1">
                <a:solidFill>
                  <a:srgbClr val="FF0000"/>
                </a:solidFill>
                <a:latin typeface="Arial" panose="020B0604020202020204" pitchFamily="34" charset="0"/>
                <a:cs typeface="Arial" panose="020B0604020202020204" pitchFamily="34" charset="0"/>
              </a:rPr>
              <a:t>phát</a:t>
            </a:r>
            <a:r>
              <a:rPr lang="en-US" sz="2000" b="1" dirty="0">
                <a:solidFill>
                  <a:srgbClr val="FF0000"/>
                </a:solidFill>
                <a:latin typeface="Arial" panose="020B0604020202020204" pitchFamily="34" charset="0"/>
                <a:cs typeface="Arial" panose="020B0604020202020204" pitchFamily="34" charset="0"/>
              </a:rPr>
              <a:t> </a:t>
            </a:r>
            <a:r>
              <a:rPr lang="en-US" sz="2000" b="1" dirty="0" err="1">
                <a:solidFill>
                  <a:srgbClr val="FF0000"/>
                </a:solidFill>
                <a:latin typeface="Arial" panose="020B0604020202020204" pitchFamily="34" charset="0"/>
                <a:cs typeface="Arial" panose="020B0604020202020204" pitchFamily="34" charset="0"/>
              </a:rPr>
              <a:t>triển</a:t>
            </a:r>
            <a:endParaRPr sz="2000" b="1" dirty="0">
              <a:solidFill>
                <a:srgbClr val="FF0000"/>
              </a:solidFill>
              <a:latin typeface="Arial" panose="020B0604020202020204" pitchFamily="34" charset="0"/>
              <a:cs typeface="Arial" panose="020B0604020202020204" pitchFamily="34" charset="0"/>
            </a:endParaRPr>
          </a:p>
        </p:txBody>
      </p:sp>
      <p:pic>
        <p:nvPicPr>
          <p:cNvPr id="17" name="Picture 16" descr="final_s13_0.jpg">
            <a:extLst>
              <a:ext uri="{FF2B5EF4-FFF2-40B4-BE49-F238E27FC236}">
                <a16:creationId xmlns:a16="http://schemas.microsoft.com/office/drawing/2014/main" id="{BA77309E-FF5E-57B5-29FA-E341E6BEAAF9}"/>
              </a:ext>
            </a:extLst>
          </p:cNvPr>
          <p:cNvPicPr>
            <a:picLocks noChangeAspect="1"/>
          </p:cNvPicPr>
          <p:nvPr/>
        </p:nvPicPr>
        <p:blipFill>
          <a:blip r:embed="rId3"/>
          <a:stretch>
            <a:fillRect/>
          </a:stretch>
        </p:blipFill>
        <p:spPr>
          <a:xfrm>
            <a:off x="388536" y="4990763"/>
            <a:ext cx="2108869" cy="1214811"/>
          </a:xfrm>
          <a:prstGeom prst="rect">
            <a:avLst/>
          </a:prstGeom>
        </p:spPr>
      </p:pic>
      <p:pic>
        <p:nvPicPr>
          <p:cNvPr id="19" name="Picture 18" descr="final_s13_1.jpg">
            <a:extLst>
              <a:ext uri="{FF2B5EF4-FFF2-40B4-BE49-F238E27FC236}">
                <a16:creationId xmlns:a16="http://schemas.microsoft.com/office/drawing/2014/main" id="{DCB99149-3002-DB0B-4BB4-E7BE09985B61}"/>
              </a:ext>
            </a:extLst>
          </p:cNvPr>
          <p:cNvPicPr>
            <a:picLocks noChangeAspect="1"/>
          </p:cNvPicPr>
          <p:nvPr/>
        </p:nvPicPr>
        <p:blipFill>
          <a:blip r:embed="rId4"/>
          <a:stretch>
            <a:fillRect/>
          </a:stretch>
        </p:blipFill>
        <p:spPr>
          <a:xfrm>
            <a:off x="2455854" y="5000288"/>
            <a:ext cx="2092333" cy="1205286"/>
          </a:xfrm>
          <a:prstGeom prst="rect">
            <a:avLst/>
          </a:prstGeom>
        </p:spPr>
      </p:pic>
      <p:sp>
        <p:nvSpPr>
          <p:cNvPr id="21" name="TextBox 20">
            <a:extLst>
              <a:ext uri="{FF2B5EF4-FFF2-40B4-BE49-F238E27FC236}">
                <a16:creationId xmlns:a16="http://schemas.microsoft.com/office/drawing/2014/main" id="{07B275FD-6EAE-5B89-0C22-2B334736CCC7}"/>
              </a:ext>
            </a:extLst>
          </p:cNvPr>
          <p:cNvSpPr txBox="1"/>
          <p:nvPr/>
        </p:nvSpPr>
        <p:spPr>
          <a:xfrm>
            <a:off x="2231136" y="6317069"/>
            <a:ext cx="2450592" cy="164660"/>
          </a:xfrm>
          <a:prstGeom prst="rect">
            <a:avLst/>
          </a:prstGeom>
          <a:noFill/>
        </p:spPr>
        <p:txBody>
          <a:bodyPr wrap="square" lIns="36576" tIns="18288" rIns="36576" bIns="18288" anchor="t">
            <a:spAutoFit/>
          </a:bodyPr>
          <a:lstStyle/>
          <a:p>
            <a:pPr algn="ctr"/>
            <a:r>
              <a:rPr sz="830" b="1" dirty="0" err="1">
                <a:solidFill>
                  <a:srgbClr val="FF0000"/>
                </a:solidFill>
                <a:latin typeface="Aptos"/>
              </a:rPr>
              <a:t>SẢN</a:t>
            </a:r>
            <a:r>
              <a:rPr sz="830" b="1" dirty="0">
                <a:solidFill>
                  <a:srgbClr val="FF0000"/>
                </a:solidFill>
                <a:latin typeface="Aptos"/>
              </a:rPr>
              <a:t> </a:t>
            </a:r>
            <a:r>
              <a:rPr sz="830" b="1" dirty="0" err="1">
                <a:solidFill>
                  <a:srgbClr val="FF0000"/>
                </a:solidFill>
                <a:latin typeface="Aptos"/>
              </a:rPr>
              <a:t>XUẤT</a:t>
            </a:r>
            <a:r>
              <a:rPr sz="830" b="1" dirty="0">
                <a:solidFill>
                  <a:srgbClr val="FF0000"/>
                </a:solidFill>
                <a:latin typeface="Aptos"/>
              </a:rPr>
              <a:t> </a:t>
            </a:r>
            <a:r>
              <a:rPr sz="830" b="1" dirty="0" err="1">
                <a:solidFill>
                  <a:srgbClr val="FF0000"/>
                </a:solidFill>
                <a:latin typeface="Aptos"/>
              </a:rPr>
              <a:t>ALUMIN</a:t>
            </a:r>
            <a:endParaRPr sz="830" b="1" dirty="0">
              <a:solidFill>
                <a:srgbClr val="FF0000"/>
              </a:solidFill>
              <a:latin typeface="Aptos"/>
            </a:endParaRPr>
          </a:p>
        </p:txBody>
      </p:sp>
      <p:pic>
        <p:nvPicPr>
          <p:cNvPr id="23" name="Picture 22" descr="final_s13_2.jpg">
            <a:extLst>
              <a:ext uri="{FF2B5EF4-FFF2-40B4-BE49-F238E27FC236}">
                <a16:creationId xmlns:a16="http://schemas.microsoft.com/office/drawing/2014/main" id="{7BA4C462-2D71-B2FB-18CC-3C69E5661AD9}"/>
              </a:ext>
            </a:extLst>
          </p:cNvPr>
          <p:cNvPicPr>
            <a:picLocks noChangeAspect="1"/>
          </p:cNvPicPr>
          <p:nvPr/>
        </p:nvPicPr>
        <p:blipFill>
          <a:blip r:embed="rId5"/>
          <a:stretch>
            <a:fillRect/>
          </a:stretch>
        </p:blipFill>
        <p:spPr>
          <a:xfrm>
            <a:off x="4621524" y="4979768"/>
            <a:ext cx="2505456" cy="1225806"/>
          </a:xfrm>
          <a:prstGeom prst="rect">
            <a:avLst/>
          </a:prstGeom>
        </p:spPr>
      </p:pic>
      <p:sp>
        <p:nvSpPr>
          <p:cNvPr id="25" name="TextBox 24">
            <a:extLst>
              <a:ext uri="{FF2B5EF4-FFF2-40B4-BE49-F238E27FC236}">
                <a16:creationId xmlns:a16="http://schemas.microsoft.com/office/drawing/2014/main" id="{3EB60112-4502-0496-E8B0-DBA1A5C24310}"/>
              </a:ext>
            </a:extLst>
          </p:cNvPr>
          <p:cNvSpPr txBox="1"/>
          <p:nvPr/>
        </p:nvSpPr>
        <p:spPr>
          <a:xfrm>
            <a:off x="4599744" y="6317069"/>
            <a:ext cx="2450592" cy="164660"/>
          </a:xfrm>
          <a:prstGeom prst="rect">
            <a:avLst/>
          </a:prstGeom>
          <a:noFill/>
        </p:spPr>
        <p:txBody>
          <a:bodyPr wrap="square" lIns="36576" tIns="18288" rIns="36576" bIns="18288" anchor="t">
            <a:spAutoFit/>
          </a:bodyPr>
          <a:lstStyle/>
          <a:p>
            <a:pPr algn="ctr"/>
            <a:r>
              <a:rPr sz="830" b="1" dirty="0" err="1">
                <a:solidFill>
                  <a:srgbClr val="FF0000"/>
                </a:solidFill>
                <a:latin typeface="Aptos"/>
              </a:rPr>
              <a:t>ĐIỆN</a:t>
            </a:r>
            <a:r>
              <a:rPr sz="830" b="1" dirty="0">
                <a:solidFill>
                  <a:srgbClr val="FF0000"/>
                </a:solidFill>
                <a:latin typeface="Aptos"/>
              </a:rPr>
              <a:t> </a:t>
            </a:r>
            <a:r>
              <a:rPr sz="830" b="1" dirty="0" err="1">
                <a:solidFill>
                  <a:srgbClr val="FF0000"/>
                </a:solidFill>
                <a:latin typeface="Aptos"/>
              </a:rPr>
              <a:t>PHÂN</a:t>
            </a:r>
            <a:r>
              <a:rPr sz="830" b="1" dirty="0">
                <a:solidFill>
                  <a:srgbClr val="FF0000"/>
                </a:solidFill>
                <a:latin typeface="Aptos"/>
              </a:rPr>
              <a:t> </a:t>
            </a:r>
            <a:r>
              <a:rPr sz="830" b="1" dirty="0" err="1">
                <a:solidFill>
                  <a:srgbClr val="FF0000"/>
                </a:solidFill>
                <a:latin typeface="Aptos"/>
              </a:rPr>
              <a:t>NHÔM</a:t>
            </a:r>
            <a:endParaRPr sz="830" b="1" dirty="0">
              <a:solidFill>
                <a:srgbClr val="FF0000"/>
              </a:solidFill>
              <a:latin typeface="Aptos"/>
            </a:endParaRPr>
          </a:p>
        </p:txBody>
      </p:sp>
      <p:pic>
        <p:nvPicPr>
          <p:cNvPr id="27" name="Picture 26" descr="final_s13_3.jpg">
            <a:extLst>
              <a:ext uri="{FF2B5EF4-FFF2-40B4-BE49-F238E27FC236}">
                <a16:creationId xmlns:a16="http://schemas.microsoft.com/office/drawing/2014/main" id="{44D2EBE2-C302-D315-581C-F9502C1A7F86}"/>
              </a:ext>
            </a:extLst>
          </p:cNvPr>
          <p:cNvPicPr>
            <a:picLocks noChangeAspect="1"/>
          </p:cNvPicPr>
          <p:nvPr/>
        </p:nvPicPr>
        <p:blipFill>
          <a:blip r:embed="rId6"/>
          <a:stretch>
            <a:fillRect/>
          </a:stretch>
        </p:blipFill>
        <p:spPr>
          <a:xfrm>
            <a:off x="7171743" y="4979768"/>
            <a:ext cx="1837944" cy="1225806"/>
          </a:xfrm>
          <a:prstGeom prst="rect">
            <a:avLst/>
          </a:prstGeom>
        </p:spPr>
      </p:pic>
      <p:sp>
        <p:nvSpPr>
          <p:cNvPr id="29" name="TextBox 28">
            <a:extLst>
              <a:ext uri="{FF2B5EF4-FFF2-40B4-BE49-F238E27FC236}">
                <a16:creationId xmlns:a16="http://schemas.microsoft.com/office/drawing/2014/main" id="{53F36B58-6F4F-4661-8343-EB2002D21B4D}"/>
              </a:ext>
            </a:extLst>
          </p:cNvPr>
          <p:cNvSpPr txBox="1"/>
          <p:nvPr/>
        </p:nvSpPr>
        <p:spPr>
          <a:xfrm>
            <a:off x="6968352" y="6317069"/>
            <a:ext cx="2450592" cy="164660"/>
          </a:xfrm>
          <a:prstGeom prst="rect">
            <a:avLst/>
          </a:prstGeom>
          <a:noFill/>
        </p:spPr>
        <p:txBody>
          <a:bodyPr wrap="square" lIns="36576" tIns="18288" rIns="36576" bIns="18288" anchor="t">
            <a:spAutoFit/>
          </a:bodyPr>
          <a:lstStyle/>
          <a:p>
            <a:pPr algn="ctr"/>
            <a:r>
              <a:rPr lang="en-US" sz="830" b="1" dirty="0">
                <a:solidFill>
                  <a:srgbClr val="FF0000"/>
                </a:solidFill>
                <a:latin typeface="Aptos"/>
              </a:rPr>
              <a:t>CÔNG </a:t>
            </a:r>
            <a:r>
              <a:rPr lang="en-US" sz="830" b="1" dirty="0" err="1">
                <a:solidFill>
                  <a:srgbClr val="FF0000"/>
                </a:solidFill>
                <a:latin typeface="Aptos"/>
              </a:rPr>
              <a:t>NGHIỆP</a:t>
            </a:r>
            <a:r>
              <a:rPr lang="en-US" sz="830" b="1" dirty="0">
                <a:solidFill>
                  <a:srgbClr val="FF0000"/>
                </a:solidFill>
                <a:latin typeface="Aptos"/>
              </a:rPr>
              <a:t> SAU </a:t>
            </a:r>
            <a:r>
              <a:rPr lang="en-US" sz="830" b="1" dirty="0" err="1">
                <a:solidFill>
                  <a:srgbClr val="FF0000"/>
                </a:solidFill>
                <a:latin typeface="Aptos"/>
              </a:rPr>
              <a:t>NHÔM</a:t>
            </a:r>
            <a:endParaRPr sz="830" b="1" dirty="0">
              <a:solidFill>
                <a:srgbClr val="FF0000"/>
              </a:solidFill>
              <a:latin typeface="Aptos"/>
            </a:endParaRPr>
          </a:p>
        </p:txBody>
      </p:sp>
      <p:sp>
        <p:nvSpPr>
          <p:cNvPr id="31" name="TextBox 30">
            <a:extLst>
              <a:ext uri="{FF2B5EF4-FFF2-40B4-BE49-F238E27FC236}">
                <a16:creationId xmlns:a16="http://schemas.microsoft.com/office/drawing/2014/main" id="{4FD537F6-4DEF-70CC-2394-640769E5EF35}"/>
              </a:ext>
            </a:extLst>
          </p:cNvPr>
          <p:cNvSpPr txBox="1"/>
          <p:nvPr/>
        </p:nvSpPr>
        <p:spPr>
          <a:xfrm>
            <a:off x="217674" y="6282854"/>
            <a:ext cx="2450592" cy="164660"/>
          </a:xfrm>
          <a:prstGeom prst="rect">
            <a:avLst/>
          </a:prstGeom>
          <a:noFill/>
        </p:spPr>
        <p:txBody>
          <a:bodyPr wrap="square" lIns="36576" tIns="18288" rIns="36576" bIns="18288" anchor="t">
            <a:spAutoFit/>
          </a:bodyPr>
          <a:lstStyle/>
          <a:p>
            <a:pPr algn="ctr"/>
            <a:r>
              <a:rPr lang="en-US" sz="830" b="1" dirty="0">
                <a:solidFill>
                  <a:srgbClr val="FF0000"/>
                </a:solidFill>
                <a:latin typeface="Aptos"/>
              </a:rPr>
              <a:t>KHAI </a:t>
            </a:r>
            <a:r>
              <a:rPr lang="en-US" sz="830" b="1" dirty="0" err="1">
                <a:solidFill>
                  <a:srgbClr val="FF0000"/>
                </a:solidFill>
                <a:latin typeface="Aptos"/>
              </a:rPr>
              <a:t>THÁC</a:t>
            </a:r>
            <a:r>
              <a:rPr lang="en-US" sz="830" b="1" dirty="0">
                <a:solidFill>
                  <a:srgbClr val="FF0000"/>
                </a:solidFill>
                <a:latin typeface="Aptos"/>
              </a:rPr>
              <a:t> </a:t>
            </a:r>
            <a:r>
              <a:rPr lang="en-US" sz="830" b="1" dirty="0" err="1">
                <a:solidFill>
                  <a:srgbClr val="FF0000"/>
                </a:solidFill>
                <a:latin typeface="Aptos"/>
              </a:rPr>
              <a:t>BÔ</a:t>
            </a:r>
            <a:r>
              <a:rPr lang="en-US" sz="830" b="1" dirty="0">
                <a:solidFill>
                  <a:srgbClr val="FF0000"/>
                </a:solidFill>
                <a:latin typeface="Aptos"/>
              </a:rPr>
              <a:t> </a:t>
            </a:r>
            <a:r>
              <a:rPr lang="en-US" sz="830" b="1" dirty="0" err="1">
                <a:solidFill>
                  <a:srgbClr val="FF0000"/>
                </a:solidFill>
                <a:latin typeface="Aptos"/>
              </a:rPr>
              <a:t>XÍT</a:t>
            </a:r>
            <a:endParaRPr sz="830" b="1" dirty="0">
              <a:solidFill>
                <a:srgbClr val="FF0000"/>
              </a:solidFill>
              <a:latin typeface="Aptos"/>
            </a:endParaRPr>
          </a:p>
        </p:txBody>
      </p:sp>
    </p:spTree>
    <p:extLst>
      <p:ext uri="{BB962C8B-B14F-4D97-AF65-F5344CB8AC3E}">
        <p14:creationId xmlns:p14="http://schemas.microsoft.com/office/powerpoint/2010/main" val="278394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E1F9CB0-1546-EBB9-B402-085AE5C7461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A293CBE-4771-F1FB-9412-165555D717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11" name="Title 7">
            <a:extLst>
              <a:ext uri="{FF2B5EF4-FFF2-40B4-BE49-F238E27FC236}">
                <a16:creationId xmlns:a16="http://schemas.microsoft.com/office/drawing/2014/main" id="{D5D8A955-301D-DA78-B458-BA55F1ED3BDE}"/>
              </a:ext>
            </a:extLst>
          </p:cNvPr>
          <p:cNvSpPr txBox="1">
            <a:spLocks/>
          </p:cNvSpPr>
          <p:nvPr/>
        </p:nvSpPr>
        <p:spPr>
          <a:xfrm>
            <a:off x="1066800" y="-228600"/>
            <a:ext cx="8001000" cy="914399"/>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0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Calibri"/>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6" name="TextBox 5">
            <a:extLst>
              <a:ext uri="{FF2B5EF4-FFF2-40B4-BE49-F238E27FC236}">
                <a16:creationId xmlns:a16="http://schemas.microsoft.com/office/drawing/2014/main" id="{5FE3D4EE-8848-52B7-4CD1-D92404B92D3E}"/>
              </a:ext>
            </a:extLst>
          </p:cNvPr>
          <p:cNvSpPr txBox="1"/>
          <p:nvPr/>
        </p:nvSpPr>
        <p:spPr>
          <a:xfrm>
            <a:off x="554954" y="678778"/>
            <a:ext cx="8161020" cy="349326"/>
          </a:xfrm>
          <a:prstGeom prst="rect">
            <a:avLst/>
          </a:prstGeom>
          <a:noFill/>
        </p:spPr>
        <p:txBody>
          <a:bodyPr wrap="square" lIns="20574" tIns="20574" rIns="20574" bIns="20574"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f-ZA"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Tình</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hình</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triển</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khai</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và</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kết</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quả</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đạt</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được</a:t>
            </a:r>
            <a:endParaRPr kumimoji="0"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7969596E-9937-BB99-5954-7A850B7CFE54}"/>
              </a:ext>
            </a:extLst>
          </p:cNvPr>
          <p:cNvSpPr txBox="1"/>
          <p:nvPr/>
        </p:nvSpPr>
        <p:spPr>
          <a:xfrm>
            <a:off x="614009" y="762000"/>
            <a:ext cx="8042910" cy="2292935"/>
          </a:xfrm>
          <a:prstGeom prst="rect">
            <a:avLst/>
          </a:prstGeom>
          <a:noFill/>
        </p:spPr>
        <p:txBody>
          <a:bodyPr wrap="square">
            <a:spAutoFit/>
          </a:bodyPr>
          <a:lstStyle/>
          <a:p>
            <a:pPr marL="0" marR="0" lvl="0" indent="457200" algn="just" defTabSz="914400" rtl="0" eaLnBrk="1" fontAlgn="auto" latinLnBrk="0" hangingPunct="1">
              <a:lnSpc>
                <a:spcPct val="95238"/>
              </a:lnSpc>
              <a:spcBef>
                <a:spcPts val="600"/>
              </a:spcBef>
              <a:spcAft>
                <a:spcPts val="60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a:t>
            </a:r>
            <a:r>
              <a:rPr kumimoji="0" lang="en-US" sz="1400" b="1"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i</a:t>
            </a:r>
            <a:r>
              <a:rPr kumimoji="0" lang="en-US" sz="1400" b="1"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TKV</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xây</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dựng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Đề</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án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phát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triển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tổng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thể</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lĩnh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vực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bô</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xít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alumin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nhôm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2030,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tầm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nhìn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2045,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báo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nhận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được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ý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kiến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thuận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của</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Bộ</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Công Thương,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Ủy</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ban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quản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lý</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vốn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nước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tại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doanh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nghiệp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cũ</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UBND</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Đắk</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Nông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cũ</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Các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định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hướng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trong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Đề</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án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được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tích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hợp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với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Chiến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lược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phát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triển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phát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triển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TKV</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2030,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tầm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nhìn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2045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được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tướng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Chính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phê</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duyệt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tại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Quyết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định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số</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625/</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QĐ-TTg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ngày</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17/3/2025.</a:t>
            </a:r>
            <a:endParaRPr kumimoji="0" lang="en-US" sz="1400" b="0" i="0" u="none" strike="noStrike" kern="120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mn-cs"/>
            </a:endParaRPr>
          </a:p>
          <a:p>
            <a:pPr marL="0" marR="0" lvl="0" indent="457200" algn="just" defTabSz="914400" rtl="0" eaLnBrk="1" fontAlgn="auto" latinLnBrk="0" hangingPunct="1">
              <a:lnSpc>
                <a:spcPct val="95238"/>
              </a:lnSpc>
              <a:spcBef>
                <a:spcPts val="600"/>
              </a:spcBef>
              <a:spcAft>
                <a:spcPts val="60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(ii)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Tập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đoàn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nhận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được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sự</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quan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tâm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ủng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hộ</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của</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cấp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thẩm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quyền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đặc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biệt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nhận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được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sự</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quan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tâm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chỉ</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đạo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của</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Tổng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Bí</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Thư,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tịch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nước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Tô</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tướng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Chính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tướng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Thường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trực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Chính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Chính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Phạm Gia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Túc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Thường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trực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uỷ</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UBND</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lang="en-US" sz="1400" dirty="0" err="1">
                <a:solidFill>
                  <a:srgbClr val="0000FF"/>
                </a:solidFill>
                <a:latin typeface="Arial" panose="020B0604020202020204" pitchFamily="34" charset="0"/>
                <a:ea typeface="Times New Roman" panose="02020603050405020304" pitchFamily="18" charset="0"/>
              </a:rPr>
              <a:t>Đăk</a:t>
            </a:r>
            <a:r>
              <a:rPr lang="en-US" sz="1400" dirty="0">
                <a:solidFill>
                  <a:srgbClr val="0000FF"/>
                </a:solidFill>
                <a:latin typeface="Arial" panose="020B0604020202020204" pitchFamily="34" charset="0"/>
                <a:ea typeface="Times New Roman" panose="02020603050405020304" pitchFamily="18" charset="0"/>
              </a:rPr>
              <a:t> </a:t>
            </a:r>
            <a:r>
              <a:rPr lang="en-US" sz="1400" dirty="0" err="1">
                <a:solidFill>
                  <a:srgbClr val="0000FF"/>
                </a:solidFill>
                <a:latin typeface="Arial" panose="020B0604020202020204" pitchFamily="34" charset="0"/>
                <a:ea typeface="Times New Roman" panose="02020603050405020304" pitchFamily="18" charset="0"/>
              </a:rPr>
              <a:t>Nông</a:t>
            </a:r>
            <a:r>
              <a:rPr lang="en-US" sz="1400" dirty="0">
                <a:solidFill>
                  <a:srgbClr val="0000FF"/>
                </a:solidFill>
                <a:latin typeface="Arial" panose="020B0604020202020204" pitchFamily="34" charset="0"/>
                <a:ea typeface="Times New Roman" panose="02020603050405020304" pitchFamily="18" charset="0"/>
              </a:rPr>
              <a:t> (</a:t>
            </a:r>
            <a:r>
              <a:rPr lang="en-US" sz="1400" dirty="0" err="1">
                <a:solidFill>
                  <a:srgbClr val="0000FF"/>
                </a:solidFill>
                <a:latin typeface="Arial" panose="020B0604020202020204" pitchFamily="34" charset="0"/>
                <a:ea typeface="Times New Roman" panose="02020603050405020304" pitchFamily="18" charset="0"/>
              </a:rPr>
              <a:t>cũ</a:t>
            </a:r>
            <a:r>
              <a:rPr lang="en-US" sz="1400" dirty="0">
                <a:solidFill>
                  <a:srgbClr val="0000FF"/>
                </a:solidFill>
                <a:latin typeface="Arial" panose="020B0604020202020204" pitchFamily="34" charset="0"/>
                <a:ea typeface="Times New Roman" panose="02020603050405020304" pitchFamily="18" charset="0"/>
              </a:rPr>
              <a:t>) </a:t>
            </a:r>
            <a:r>
              <a:rPr lang="en-US" sz="1400" dirty="0" err="1">
                <a:solidFill>
                  <a:srgbClr val="0000FF"/>
                </a:solidFill>
                <a:latin typeface="Arial" panose="020B0604020202020204" pitchFamily="34" charset="0"/>
                <a:ea typeface="Times New Roman" panose="02020603050405020304" pitchFamily="18" charset="0"/>
              </a:rPr>
              <a:t>và</a:t>
            </a:r>
            <a:r>
              <a:rPr lang="en-US" sz="1400" dirty="0">
                <a:solidFill>
                  <a:srgbClr val="0000FF"/>
                </a:solidFill>
                <a:latin typeface="Arial" panose="020B0604020202020204" pitchFamily="34" charset="0"/>
                <a:ea typeface="Times New Roman" panose="02020603050405020304" pitchFamily="18" charset="0"/>
              </a:rPr>
              <a:t> </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(nay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a:t>
            </a:r>
            <a:endParaRPr kumimoji="0" lang="en-US" sz="1400" b="0" i="0" u="none" strike="noStrike" kern="120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mn-cs"/>
            </a:endParaRPr>
          </a:p>
        </p:txBody>
      </p:sp>
      <p:pic>
        <p:nvPicPr>
          <p:cNvPr id="2" name="Picture 1" descr="Phó Thủ tướng Thường trực Phạm Gia Túc làm việc với TKV về thúc đẩy tăng trưởng hai con số- Ảnh 4.">
            <a:extLst>
              <a:ext uri="{FF2B5EF4-FFF2-40B4-BE49-F238E27FC236}">
                <a16:creationId xmlns:a16="http://schemas.microsoft.com/office/drawing/2014/main" id="{1174181B-EEB2-E2BC-A760-C4C12C717BD4}"/>
              </a:ext>
            </a:extLst>
          </p:cNvPr>
          <p:cNvPicPr>
            <a:picLocks noChangeAspect="1"/>
          </p:cNvPicPr>
          <p:nvPr/>
        </p:nvPicPr>
        <p:blipFill>
          <a:blip r:embed="rId4"/>
          <a:stretch>
            <a:fillRect/>
          </a:stretch>
        </p:blipFill>
        <p:spPr>
          <a:xfrm>
            <a:off x="3313231" y="3131135"/>
            <a:ext cx="2800195" cy="1731623"/>
          </a:xfrm>
          <a:prstGeom prst="rect">
            <a:avLst/>
          </a:prstGeom>
        </p:spPr>
      </p:pic>
      <p:pic>
        <p:nvPicPr>
          <p:cNvPr id="3" name="Picture 2" descr="Tổng Bí thư, Chủ tịch nước Tô Lâm phát biểu chỉ đạo">
            <a:extLst>
              <a:ext uri="{FF2B5EF4-FFF2-40B4-BE49-F238E27FC236}">
                <a16:creationId xmlns:a16="http://schemas.microsoft.com/office/drawing/2014/main" id="{A8B6398F-12F8-8CEF-C748-89D3EE72D303}"/>
              </a:ext>
            </a:extLst>
          </p:cNvPr>
          <p:cNvPicPr>
            <a:picLocks noChangeAspect="1"/>
          </p:cNvPicPr>
          <p:nvPr/>
        </p:nvPicPr>
        <p:blipFill>
          <a:blip r:embed="rId5"/>
          <a:stretch>
            <a:fillRect/>
          </a:stretch>
        </p:blipFill>
        <p:spPr>
          <a:xfrm>
            <a:off x="617795" y="3115139"/>
            <a:ext cx="2770082" cy="1747619"/>
          </a:xfrm>
          <a:prstGeom prst="rect">
            <a:avLst/>
          </a:prstGeom>
        </p:spPr>
      </p:pic>
      <p:pic>
        <p:nvPicPr>
          <p:cNvPr id="5" name="Picture 4">
            <a:extLst>
              <a:ext uri="{FF2B5EF4-FFF2-40B4-BE49-F238E27FC236}">
                <a16:creationId xmlns:a16="http://schemas.microsoft.com/office/drawing/2014/main" id="{E948E912-7A08-3898-A439-3988B5E3A33A}"/>
              </a:ext>
            </a:extLst>
          </p:cNvPr>
          <p:cNvPicPr>
            <a:picLocks noChangeAspect="1"/>
          </p:cNvPicPr>
          <p:nvPr/>
        </p:nvPicPr>
        <p:blipFill>
          <a:blip r:embed="rId6"/>
          <a:stretch>
            <a:fillRect/>
          </a:stretch>
        </p:blipFill>
        <p:spPr>
          <a:xfrm>
            <a:off x="6113426" y="3138157"/>
            <a:ext cx="2730619" cy="1731623"/>
          </a:xfrm>
          <a:prstGeom prst="rect">
            <a:avLst/>
          </a:prstGeom>
        </p:spPr>
      </p:pic>
      <p:pic>
        <p:nvPicPr>
          <p:cNvPr id="12" name="Picture 11">
            <a:extLst>
              <a:ext uri="{FF2B5EF4-FFF2-40B4-BE49-F238E27FC236}">
                <a16:creationId xmlns:a16="http://schemas.microsoft.com/office/drawing/2014/main" id="{1FE7D56E-30C1-F52A-4BCE-2E70BCCC7901}"/>
              </a:ext>
            </a:extLst>
          </p:cNvPr>
          <p:cNvPicPr>
            <a:picLocks noChangeAspect="1"/>
          </p:cNvPicPr>
          <p:nvPr/>
        </p:nvPicPr>
        <p:blipFill>
          <a:blip r:embed="rId7"/>
          <a:stretch>
            <a:fillRect/>
          </a:stretch>
        </p:blipFill>
        <p:spPr>
          <a:xfrm>
            <a:off x="606843" y="4968683"/>
            <a:ext cx="2750177" cy="1746732"/>
          </a:xfrm>
          <a:prstGeom prst="rect">
            <a:avLst/>
          </a:prstGeom>
        </p:spPr>
      </p:pic>
      <p:pic>
        <p:nvPicPr>
          <p:cNvPr id="10" name="Picture 9">
            <a:extLst>
              <a:ext uri="{FF2B5EF4-FFF2-40B4-BE49-F238E27FC236}">
                <a16:creationId xmlns:a16="http://schemas.microsoft.com/office/drawing/2014/main" id="{2E4315DF-AB7A-5CA2-E05A-3184A321F77C}"/>
              </a:ext>
            </a:extLst>
          </p:cNvPr>
          <p:cNvPicPr>
            <a:picLocks noChangeAspect="1"/>
          </p:cNvPicPr>
          <p:nvPr/>
        </p:nvPicPr>
        <p:blipFill>
          <a:blip r:embed="rId8"/>
          <a:stretch>
            <a:fillRect/>
          </a:stretch>
        </p:blipFill>
        <p:spPr>
          <a:xfrm>
            <a:off x="3357020" y="4968683"/>
            <a:ext cx="2715887" cy="1746732"/>
          </a:xfrm>
          <a:prstGeom prst="rect">
            <a:avLst/>
          </a:prstGeom>
        </p:spPr>
      </p:pic>
      <p:pic>
        <p:nvPicPr>
          <p:cNvPr id="14" name="Picture 13">
            <a:extLst>
              <a:ext uri="{FF2B5EF4-FFF2-40B4-BE49-F238E27FC236}">
                <a16:creationId xmlns:a16="http://schemas.microsoft.com/office/drawing/2014/main" id="{8FE77B7C-08DE-034A-FE9E-70A80EA1A682}"/>
              </a:ext>
            </a:extLst>
          </p:cNvPr>
          <p:cNvPicPr>
            <a:picLocks noChangeAspect="1"/>
          </p:cNvPicPr>
          <p:nvPr/>
        </p:nvPicPr>
        <p:blipFill>
          <a:blip r:embed="rId9"/>
          <a:stretch>
            <a:fillRect/>
          </a:stretch>
        </p:blipFill>
        <p:spPr>
          <a:xfrm>
            <a:off x="6072907" y="4968683"/>
            <a:ext cx="2764523" cy="1746732"/>
          </a:xfrm>
          <a:prstGeom prst="rect">
            <a:avLst/>
          </a:prstGeom>
        </p:spPr>
      </p:pic>
    </p:spTree>
    <p:extLst>
      <p:ext uri="{BB962C8B-B14F-4D97-AF65-F5344CB8AC3E}">
        <p14:creationId xmlns:p14="http://schemas.microsoft.com/office/powerpoint/2010/main" val="42228468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F2FC34B-0377-22AC-9BB2-E9129A03037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6EAC5EE-E9F3-2C0D-9B8B-80411BBADC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11" name="Title 7">
            <a:extLst>
              <a:ext uri="{FF2B5EF4-FFF2-40B4-BE49-F238E27FC236}">
                <a16:creationId xmlns:a16="http://schemas.microsoft.com/office/drawing/2014/main" id="{BF8406E9-5718-A928-3F94-FEC282E8DE61}"/>
              </a:ext>
            </a:extLst>
          </p:cNvPr>
          <p:cNvSpPr txBox="1">
            <a:spLocks/>
          </p:cNvSpPr>
          <p:nvPr/>
        </p:nvSpPr>
        <p:spPr>
          <a:xfrm>
            <a:off x="1066800" y="-228600"/>
            <a:ext cx="8001000" cy="914399"/>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0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Calibri"/>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6" name="TextBox 5">
            <a:extLst>
              <a:ext uri="{FF2B5EF4-FFF2-40B4-BE49-F238E27FC236}">
                <a16:creationId xmlns:a16="http://schemas.microsoft.com/office/drawing/2014/main" id="{FCDFDF3F-FCF4-1E2C-8867-B07E651D8C9C}"/>
              </a:ext>
            </a:extLst>
          </p:cNvPr>
          <p:cNvSpPr txBox="1"/>
          <p:nvPr/>
        </p:nvSpPr>
        <p:spPr>
          <a:xfrm>
            <a:off x="546666" y="765329"/>
            <a:ext cx="8161020" cy="349326"/>
          </a:xfrm>
          <a:prstGeom prst="rect">
            <a:avLst/>
          </a:prstGeom>
          <a:noFill/>
        </p:spPr>
        <p:txBody>
          <a:bodyPr wrap="square" lIns="20574" tIns="20574" rIns="20574" bIns="20574"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f-ZA"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Tình</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hình</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triển</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khai</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và</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kết</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quả</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đạt</a:t>
            </a: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được</a:t>
            </a:r>
            <a:endParaRPr kumimoji="0"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F4161119-834C-34FA-4C1C-B98AC74F616F}"/>
              </a:ext>
            </a:extLst>
          </p:cNvPr>
          <p:cNvSpPr txBox="1"/>
          <p:nvPr/>
        </p:nvSpPr>
        <p:spPr>
          <a:xfrm>
            <a:off x="827688" y="1295400"/>
            <a:ext cx="7488624" cy="1115690"/>
          </a:xfrm>
          <a:prstGeom prst="rect">
            <a:avLst/>
          </a:prstGeom>
          <a:noFill/>
        </p:spPr>
        <p:txBody>
          <a:bodyPr wrap="square">
            <a:spAutoFit/>
          </a:bodyPr>
          <a:lstStyle/>
          <a:p>
            <a:pPr marL="0" marR="0" lvl="0" indent="457200" algn="just" defTabSz="914400" rtl="0" eaLnBrk="1" fontAlgn="auto" latinLnBrk="0" hangingPunct="1">
              <a:lnSpc>
                <a:spcPct val="95238"/>
              </a:lnSpc>
              <a:spcBef>
                <a:spcPts val="600"/>
              </a:spcBef>
              <a:spcAft>
                <a:spcPts val="60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(iii)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TKV</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tích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cực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tham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gia</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góp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ý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trong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quá</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trình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Bộ</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Nông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nghiệp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Môi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trường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điều</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Quy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hoạch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dò</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khai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chế</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biến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sử</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dụng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loại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khoáng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sản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thời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2021-2030,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tầm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nhìn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2050;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trong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kiến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nghị</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nội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dung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liên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quan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đảm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bảo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nguồn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nguyên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liệu</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dự</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án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alumin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cơ</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chế</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chính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sách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phát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triển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ngành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công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nghiệp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bô</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xít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alumin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nhôm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a:t>
            </a:r>
            <a:endParaRPr kumimoji="0" lang="en-US" sz="1400" b="0" i="0" u="none" strike="noStrike" kern="120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mn-cs"/>
            </a:endParaRPr>
          </a:p>
        </p:txBody>
      </p:sp>
      <p:pic>
        <p:nvPicPr>
          <p:cNvPr id="2" name="Picture 1">
            <a:extLst>
              <a:ext uri="{FF2B5EF4-FFF2-40B4-BE49-F238E27FC236}">
                <a16:creationId xmlns:a16="http://schemas.microsoft.com/office/drawing/2014/main" id="{1B5C8EC7-FACE-8A47-D46D-E146256FF2BA}"/>
              </a:ext>
            </a:extLst>
          </p:cNvPr>
          <p:cNvPicPr>
            <a:picLocks noChangeAspect="1"/>
          </p:cNvPicPr>
          <p:nvPr/>
        </p:nvPicPr>
        <p:blipFill>
          <a:blip r:embed="rId4"/>
          <a:stretch>
            <a:fillRect/>
          </a:stretch>
        </p:blipFill>
        <p:spPr>
          <a:xfrm>
            <a:off x="4362450" y="2334315"/>
            <a:ext cx="3505200" cy="2335340"/>
          </a:xfrm>
          <a:prstGeom prst="rect">
            <a:avLst/>
          </a:prstGeom>
        </p:spPr>
      </p:pic>
      <p:sp>
        <p:nvSpPr>
          <p:cNvPr id="4" name="TextBox 3">
            <a:extLst>
              <a:ext uri="{FF2B5EF4-FFF2-40B4-BE49-F238E27FC236}">
                <a16:creationId xmlns:a16="http://schemas.microsoft.com/office/drawing/2014/main" id="{816F6240-1A52-EB13-D886-C5550A08C7F8}"/>
              </a:ext>
            </a:extLst>
          </p:cNvPr>
          <p:cNvSpPr txBox="1"/>
          <p:nvPr/>
        </p:nvSpPr>
        <p:spPr>
          <a:xfrm>
            <a:off x="762000" y="2502515"/>
            <a:ext cx="3200400" cy="1934376"/>
          </a:xfrm>
          <a:prstGeom prst="rect">
            <a:avLst/>
          </a:prstGeom>
          <a:noFill/>
        </p:spPr>
        <p:txBody>
          <a:bodyPr wrap="square">
            <a:spAutoFit/>
          </a:bodyPr>
          <a:lstStyle/>
          <a:p>
            <a:pPr marL="0" marR="0" lvl="0" indent="457200" algn="just" defTabSz="914400" rtl="0" eaLnBrk="1" fontAlgn="auto" latinLnBrk="0" hangingPunct="1">
              <a:lnSpc>
                <a:spcPct val="95238"/>
              </a:lnSpc>
              <a:spcBef>
                <a:spcPts val="600"/>
              </a:spcBef>
              <a:spcAft>
                <a:spcPts val="60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(iv)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UBND</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chấp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thuận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chủ</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trương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thời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chấp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thuận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đầu</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tư</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TKV</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đối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với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dự</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án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mở</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rộng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nâng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công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suất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máy</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alumin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Nhân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Cơ</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Tổ</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hợp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bauxit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nhôm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mỗi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dự</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án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công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suất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1,20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triệu</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tấn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alumin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với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mục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tiêu</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đưa</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các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dự</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án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hoạt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động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2030. </a:t>
            </a:r>
            <a:endParaRPr kumimoji="0" lang="en-US" sz="1400" b="0" i="0" u="none" strike="noStrike" kern="120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mn-cs"/>
            </a:endParaRPr>
          </a:p>
        </p:txBody>
      </p:sp>
      <p:sp>
        <p:nvSpPr>
          <p:cNvPr id="7" name="TextBox 6">
            <a:extLst>
              <a:ext uri="{FF2B5EF4-FFF2-40B4-BE49-F238E27FC236}">
                <a16:creationId xmlns:a16="http://schemas.microsoft.com/office/drawing/2014/main" id="{080E7294-545C-232C-47DE-0D8EC5036ED0}"/>
              </a:ext>
            </a:extLst>
          </p:cNvPr>
          <p:cNvSpPr txBox="1"/>
          <p:nvPr/>
        </p:nvSpPr>
        <p:spPr>
          <a:xfrm>
            <a:off x="762000" y="4902419"/>
            <a:ext cx="7239000" cy="1320361"/>
          </a:xfrm>
          <a:prstGeom prst="rect">
            <a:avLst/>
          </a:prstGeom>
          <a:noFill/>
        </p:spPr>
        <p:txBody>
          <a:bodyPr wrap="square">
            <a:spAutoFit/>
          </a:bodyPr>
          <a:lstStyle/>
          <a:p>
            <a:pPr marL="0" marR="0" lvl="0" indent="457200" algn="just" defTabSz="914400" rtl="0" eaLnBrk="1" fontAlgn="auto" latinLnBrk="0" hangingPunct="1">
              <a:lnSpc>
                <a:spcPct val="95238"/>
              </a:lnSpc>
              <a:spcBef>
                <a:spcPts val="600"/>
              </a:spcBef>
              <a:spcAft>
                <a:spcPts val="60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(v)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UBND</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ban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hành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Quyết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định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số</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2786/</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QĐ-UBND</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ngày</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06/6/2026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phê</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duyệt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điều</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Quy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hoạch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Lâm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Đồng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thời</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2021-2030,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tầm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nhìn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đến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năm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2050;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trong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bổ</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sung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quy</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hoạch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02 Khu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công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nghiệp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Tổ</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hợp</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điện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phân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nhôm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gồm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KCN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Vĩnh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Hảo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KCN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Vĩnh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Hảo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2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đề</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nghị</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Bộ</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Công Thương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bổ</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sung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vào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Quy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hoạch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điện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VIII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điều</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chỉnh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Dự</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án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nhiệt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điện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than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thuộc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xã</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Vĩnh</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Hảo</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có</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công</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suất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1.980 MW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phục</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vụ</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sản</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xuất</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 </a:t>
            </a:r>
            <a:r>
              <a:rPr kumimoji="0" lang="en-US" sz="14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mn-cs"/>
              </a:rPr>
              <a:t>nhôm</a:t>
            </a:r>
            <a:r>
              <a:rPr kumimoji="0" lang="en-US" sz="14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mn-cs"/>
              </a:rPr>
              <a:t>.</a:t>
            </a:r>
            <a:endParaRPr kumimoji="0" lang="en-US" sz="1400" b="0" i="0" u="none" strike="noStrike" kern="1200" cap="none" spc="0" normalizeH="0" baseline="0" noProof="0" dirty="0">
              <a:ln>
                <a:noFill/>
              </a:ln>
              <a:solidFill>
                <a:srgbClr val="0000FF"/>
              </a:solidFill>
              <a:effectLst/>
              <a:uLnTx/>
              <a:uFillTx/>
              <a:latin typeface="Times New Roman" panose="02020603050405020304" pitchFamily="18" charset="0"/>
              <a:ea typeface="Calibri" panose="020F0502020204030204" pitchFamily="34" charset="0"/>
              <a:cs typeface="+mn-cs"/>
            </a:endParaRPr>
          </a:p>
        </p:txBody>
      </p:sp>
    </p:spTree>
    <p:extLst>
      <p:ext uri="{BB962C8B-B14F-4D97-AF65-F5344CB8AC3E}">
        <p14:creationId xmlns:p14="http://schemas.microsoft.com/office/powerpoint/2010/main" val="6657708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FA5B51A-3F8B-C5EB-4663-8668935C5C54}"/>
            </a:ext>
          </a:extLst>
        </p:cNvPr>
        <p:cNvGrpSpPr/>
        <p:nvPr/>
      </p:nvGrpSpPr>
      <p:grpSpPr>
        <a:xfrm>
          <a:off x="0" y="0"/>
          <a:ext cx="0" cy="0"/>
          <a:chOff x="0" y="0"/>
          <a:chExt cx="0" cy="0"/>
        </a:xfrm>
      </p:grpSpPr>
      <p:sp>
        <p:nvSpPr>
          <p:cNvPr id="6" name="Subtitle 5">
            <a:extLst>
              <a:ext uri="{FF2B5EF4-FFF2-40B4-BE49-F238E27FC236}">
                <a16:creationId xmlns:a16="http://schemas.microsoft.com/office/drawing/2014/main" id="{C51AA2D6-B7B6-F0C3-8F9C-3AD85096B7F9}"/>
              </a:ext>
            </a:extLst>
          </p:cNvPr>
          <p:cNvSpPr>
            <a:spLocks noGrp="1"/>
          </p:cNvSpPr>
          <p:nvPr>
            <p:ph type="subTitle" idx="1"/>
          </p:nvPr>
        </p:nvSpPr>
        <p:spPr>
          <a:xfrm>
            <a:off x="304800" y="2819400"/>
            <a:ext cx="8333014" cy="1600200"/>
          </a:xfrm>
        </p:spPr>
        <p:txBody>
          <a:bodyPr>
            <a:normAutofit/>
          </a:bodyPr>
          <a:lstStyle/>
          <a:p>
            <a:pPr>
              <a:lnSpc>
                <a:spcPct val="80000"/>
              </a:lnSpc>
            </a:pPr>
            <a:r>
              <a:rPr lang="en-US"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CÁC</a:t>
            </a:r>
            <a:r>
              <a:rPr lang="vi-VN"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KHÓ KHĂN, VƯỚNG MẮC </a:t>
            </a:r>
            <a:endParaRPr lang="en-US"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a:p>
            <a:pPr>
              <a:lnSpc>
                <a:spcPct val="80000"/>
              </a:lnSpc>
            </a:pPr>
            <a:r>
              <a:rPr lang="vi-VN"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PHÁT TRIỂN CÔNG NGHIỆP </a:t>
            </a:r>
            <a:endParaRPr lang="en-US"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a:p>
            <a:pPr>
              <a:lnSpc>
                <a:spcPct val="80000"/>
              </a:lnSpc>
            </a:pPr>
            <a:r>
              <a:rPr lang="vi-VN"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BÔ XÍT - ALUMIN </a:t>
            </a:r>
            <a:r>
              <a:rPr lang="en-US"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a:t>
            </a:r>
            <a:r>
              <a:rPr lang="vi-VN"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NHÔM</a:t>
            </a:r>
            <a:endParaRPr lang="en-US" sz="2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5DCD2E8E-E015-2BE3-CD50-CC31E8EDF2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1B9E29EF-BD81-1D64-5814-E6175C2C3F39}"/>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Tree>
    <p:extLst>
      <p:ext uri="{BB962C8B-B14F-4D97-AF65-F5344CB8AC3E}">
        <p14:creationId xmlns:p14="http://schemas.microsoft.com/office/powerpoint/2010/main" val="3814524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002259E-5084-CEB0-2176-B61D1C983ED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FEA728-4005-8CC0-4D66-52B10BA487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A4AEF9AD-F80D-9509-4E94-B8175B1F7311}"/>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11" name="TextBox 10">
            <a:extLst>
              <a:ext uri="{FF2B5EF4-FFF2-40B4-BE49-F238E27FC236}">
                <a16:creationId xmlns:a16="http://schemas.microsoft.com/office/drawing/2014/main" id="{D0610958-CB74-CEB5-8726-E17C4CFA96DC}"/>
              </a:ext>
            </a:extLst>
          </p:cNvPr>
          <p:cNvSpPr txBox="1"/>
          <p:nvPr/>
        </p:nvSpPr>
        <p:spPr>
          <a:xfrm>
            <a:off x="699066" y="990600"/>
            <a:ext cx="7835334" cy="4708148"/>
          </a:xfrm>
          <a:prstGeom prst="rect">
            <a:avLst/>
          </a:prstGeom>
          <a:noFill/>
        </p:spPr>
        <p:txBody>
          <a:bodyPr wrap="square">
            <a:spAutoFit/>
          </a:bodyPr>
          <a:lstStyle/>
          <a:p>
            <a:pPr algn="just">
              <a:lnSpc>
                <a:spcPts val="1680"/>
              </a:lnSpc>
              <a:spcBef>
                <a:spcPts val="600"/>
              </a:spcBef>
              <a:spcAft>
                <a:spcPts val="600"/>
              </a:spcAft>
              <a:buNone/>
            </a:pPr>
            <a:r>
              <a:rPr lang="en-US" sz="1400" b="1" dirty="0">
                <a:solidFill>
                  <a:srgbClr val="FF0000"/>
                </a:solidFill>
                <a:latin typeface="Arial" panose="020B0604020202020204" pitchFamily="34" charset="0"/>
                <a:cs typeface="Arial" panose="020B0604020202020204" pitchFamily="34" charset="0"/>
              </a:rPr>
              <a:t>1) </a:t>
            </a:r>
            <a:r>
              <a:rPr lang="en-US" sz="1400" b="1" dirty="0" err="1">
                <a:solidFill>
                  <a:srgbClr val="FF0000"/>
                </a:solidFill>
                <a:latin typeface="Arial" panose="020B0604020202020204" pitchFamily="34" charset="0"/>
                <a:cs typeface="Arial" panose="020B0604020202020204" pitchFamily="34" charset="0"/>
              </a:rPr>
              <a:t>Cơ</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chế</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tài</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chính</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đối</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với</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đất</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sau</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khai</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thác</a:t>
            </a:r>
            <a:r>
              <a:rPr lang="en-US" sz="1400" b="1" dirty="0">
                <a:solidFill>
                  <a:srgbClr val="FF0000"/>
                </a:solidFill>
                <a:latin typeface="Arial" panose="020B0604020202020204" pitchFamily="34" charset="0"/>
                <a:cs typeface="Arial" panose="020B0604020202020204" pitchFamily="34" charset="0"/>
              </a:rPr>
              <a:t>: </a:t>
            </a:r>
            <a:r>
              <a:rPr lang="en-US" sz="1400" dirty="0">
                <a:solidFill>
                  <a:srgbClr val="0000FF"/>
                </a:solidFill>
                <a:latin typeface="Arial" panose="020B0604020202020204" pitchFamily="34" charset="0"/>
                <a:cs typeface="Arial" panose="020B0604020202020204" pitchFamily="34" charset="0"/>
              </a:rPr>
              <a:t>Khai </a:t>
            </a:r>
            <a:r>
              <a:rPr lang="en-US" sz="1400" dirty="0" err="1">
                <a:solidFill>
                  <a:srgbClr val="0000FF"/>
                </a:solidFill>
                <a:latin typeface="Arial" panose="020B0604020202020204" pitchFamily="34" charset="0"/>
                <a:cs typeface="Arial" panose="020B0604020202020204" pitchFamily="34" charset="0"/>
              </a:rPr>
              <a:t>thác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bô-xít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trên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tích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lớn</a:t>
            </a:r>
            <a:r>
              <a:rPr lang="en-US" sz="1400" dirty="0">
                <a:solidFill>
                  <a:srgbClr val="0000FF"/>
                </a:solidFill>
                <a:latin typeface="Arial" panose="020B0604020202020204" pitchFamily="34" charset="0"/>
                <a:cs typeface="Arial" panose="020B0604020202020204" pitchFamily="34" charset="0"/>
              </a:rPr>
              <a:t>; Khai </a:t>
            </a:r>
            <a:r>
              <a:rPr lang="en-US" sz="1400" dirty="0" err="1">
                <a:solidFill>
                  <a:srgbClr val="0000FF"/>
                </a:solidFill>
                <a:latin typeface="Arial" panose="020B0604020202020204" pitchFamily="34" charset="0"/>
                <a:cs typeface="Arial" panose="020B0604020202020204" pitchFamily="34" charset="0"/>
              </a:rPr>
              <a:t>thác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cuốn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chiếu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khoảng</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120-150 ha /1 </a:t>
            </a:r>
            <a:r>
              <a:rPr lang="en-US" sz="1400" b="1" dirty="0" err="1">
                <a:solidFill>
                  <a:srgbClr val="0000FF"/>
                </a:solidFill>
                <a:latin typeface="Arial" panose="020B0604020202020204" pitchFamily="34" charset="0"/>
                <a:cs typeface="Arial" panose="020B0604020202020204" pitchFamily="34" charset="0"/>
              </a:rPr>
              <a:t>triệu</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tấn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alumin</a:t>
            </a:r>
            <a:r>
              <a:rPr lang="en-US" sz="1400" b="1" dirty="0">
                <a:solidFill>
                  <a:srgbClr val="0000FF"/>
                </a:solidFill>
                <a:latin typeface="Arial" panose="020B0604020202020204" pitchFamily="34" charset="0"/>
                <a:cs typeface="Arial" panose="020B0604020202020204" pitchFamily="34" charset="0"/>
              </a:rPr>
              <a: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tích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này</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có</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thể</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bàn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giao</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địa</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phương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để</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phát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triển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kinh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tế</a:t>
            </a:r>
            <a:r>
              <a:rPr lang="en-US" sz="1400" dirty="0">
                <a:solidFill>
                  <a:srgbClr val="0000FF"/>
                </a:solidFill>
                <a:latin typeface="Arial" panose="020B0604020202020204" pitchFamily="34" charset="0"/>
                <a:cs typeface="Arial" panose="020B0604020202020204" pitchFamily="34" charset="0"/>
              </a:rPr>
              <a:t> - </a:t>
            </a:r>
            <a:r>
              <a:rPr lang="en-US" sz="1400" dirty="0" err="1">
                <a:solidFill>
                  <a:srgbClr val="0000FF"/>
                </a:solidFill>
                <a:latin typeface="Arial" panose="020B0604020202020204" pitchFamily="34" charset="0"/>
                <a:cs typeface="Arial" panose="020B0604020202020204" pitchFamily="34" charset="0"/>
              </a:rPr>
              <a:t>xã</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hội</a:t>
            </a:r>
            <a:r>
              <a:rPr lang="en-US" sz="1400" dirty="0">
                <a:solidFill>
                  <a:srgbClr val="0000FF"/>
                </a:solidFill>
                <a:latin typeface="Arial" panose="020B0604020202020204" pitchFamily="34" charset="0"/>
                <a:cs typeface="Arial" panose="020B0604020202020204" pitchFamily="34" charset="0"/>
              </a:rPr>
              <a:t>. Tuy </a:t>
            </a:r>
            <a:r>
              <a:rPr lang="en-US" sz="1400" dirty="0" err="1">
                <a:solidFill>
                  <a:srgbClr val="0000FF"/>
                </a:solidFill>
                <a:latin typeface="Arial" panose="020B0604020202020204" pitchFamily="34" charset="0"/>
                <a:cs typeface="Arial" panose="020B0604020202020204" pitchFamily="34" charset="0"/>
              </a:rPr>
              <a:t>nhiên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chưa</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có</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cơ</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chế</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xử</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lý</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chi </a:t>
            </a:r>
            <a:r>
              <a:rPr lang="en-US" sz="1400" b="1" dirty="0" err="1">
                <a:solidFill>
                  <a:srgbClr val="0000FF"/>
                </a:solidFill>
                <a:latin typeface="Arial" panose="020B0604020202020204" pitchFamily="34" charset="0"/>
                <a:cs typeface="Arial" panose="020B0604020202020204" pitchFamily="34" charset="0"/>
              </a:rPr>
              <a:t>phí</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GPMB</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doanh</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nghiệp</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đã</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ứng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trước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bàn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giao</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sớm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đất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sau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khai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thác</a:t>
            </a:r>
            <a:r>
              <a:rPr lang="en-US" sz="1400" dirty="0">
                <a:solidFill>
                  <a:srgbClr val="0000FF"/>
                </a:solidFill>
                <a:latin typeface="Arial" panose="020B0604020202020204" pitchFamily="34" charset="0"/>
                <a:cs typeface="Arial" panose="020B0604020202020204" pitchFamily="34" charset="0"/>
              </a:rPr>
              <a:t>.</a:t>
            </a:r>
          </a:p>
          <a:p>
            <a:pPr algn="just">
              <a:lnSpc>
                <a:spcPts val="1680"/>
              </a:lnSpc>
              <a:spcBef>
                <a:spcPts val="600"/>
              </a:spcBef>
              <a:spcAft>
                <a:spcPts val="600"/>
              </a:spcAft>
              <a:buNone/>
            </a:pPr>
            <a:r>
              <a:rPr lang="en-US" sz="1400" b="1" dirty="0">
                <a:solidFill>
                  <a:srgbClr val="FF0000"/>
                </a:solidFill>
                <a:latin typeface="Arial" panose="020B0604020202020204" pitchFamily="34" charset="0"/>
                <a:cs typeface="Arial" panose="020B0604020202020204" pitchFamily="34" charset="0"/>
              </a:rPr>
              <a:t>2) </a:t>
            </a:r>
            <a:r>
              <a:rPr lang="en-US" sz="1400" b="1" dirty="0" err="1">
                <a:solidFill>
                  <a:srgbClr val="FF0000"/>
                </a:solidFill>
                <a:latin typeface="Arial" panose="020B0604020202020204" pitchFamily="34" charset="0"/>
                <a:cs typeface="Arial" panose="020B0604020202020204" pitchFamily="34" charset="0"/>
              </a:rPr>
              <a:t>Năng</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lượng</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và</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giá</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điện</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cho</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sản</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xuất</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nhôm</a:t>
            </a:r>
            <a:r>
              <a:rPr lang="en-US" sz="1400" b="1" dirty="0">
                <a:solidFill>
                  <a:srgbClr val="FF0000"/>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phân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nhôm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tiêu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thụ</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khoảng</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12.500–13.500 kWh/</a:t>
            </a:r>
            <a:r>
              <a:rPr lang="en-US" sz="1400" b="1" dirty="0" err="1">
                <a:solidFill>
                  <a:srgbClr val="0000FF"/>
                </a:solidFill>
                <a:latin typeface="Arial" panose="020B0604020202020204" pitchFamily="34" charset="0"/>
                <a:cs typeface="Arial" panose="020B0604020202020204" pitchFamily="34" charset="0"/>
              </a:rPr>
              <a:t>tấn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nhôm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chiếm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khoảng</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35–40% </a:t>
            </a:r>
            <a:r>
              <a:rPr lang="en-US" sz="1400" b="1" dirty="0" err="1">
                <a:solidFill>
                  <a:srgbClr val="0000FF"/>
                </a:solidFill>
                <a:latin typeface="Arial" panose="020B0604020202020204" pitchFamily="34" charset="0"/>
                <a:cs typeface="Arial" panose="020B0604020202020204" pitchFamily="34" charset="0"/>
              </a:rPr>
              <a:t>giá</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thành</a:t>
            </a:r>
            <a:r>
              <a:rPr lang="en-US" sz="1400" b="1"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Yêu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cầu</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nguồn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suất</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lớn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ổn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định</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liên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tục</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độ</a:t>
            </a:r>
            <a:r>
              <a:rPr lang="en-US" sz="1400" b="1" dirty="0">
                <a:solidFill>
                  <a:srgbClr val="0000FF"/>
                </a:solidFill>
                <a:latin typeface="Arial" panose="020B0604020202020204" pitchFamily="34" charset="0"/>
                <a:cs typeface="Arial" panose="020B0604020202020204" pitchFamily="34" charset="0"/>
              </a:rPr>
              <a:t> tin </a:t>
            </a:r>
            <a:r>
              <a:rPr lang="en-US" sz="1400" b="1" dirty="0" err="1">
                <a:solidFill>
                  <a:srgbClr val="0000FF"/>
                </a:solidFill>
                <a:latin typeface="Arial" panose="020B0604020202020204" pitchFamily="34" charset="0"/>
                <a:cs typeface="Arial" panose="020B0604020202020204" pitchFamily="34" charset="0"/>
              </a:rPr>
              <a:t>cậy</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cao</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Trên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thế</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giới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áp</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dụng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nguồn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tự</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dùng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cơ</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chế</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mua</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bán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trực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tiếp</a:t>
            </a:r>
            <a:r>
              <a:rPr lang="en-US" sz="1400"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DPPA</a:t>
            </a:r>
            <a:r>
              <a:rPr lang="en-US" sz="1400" b="1" dirty="0">
                <a:solidFill>
                  <a:srgbClr val="0000FF"/>
                </a:solidFill>
                <a:latin typeface="Arial" panose="020B0604020202020204" pitchFamily="34" charset="0"/>
                <a:cs typeface="Arial" panose="020B0604020202020204" pitchFamily="34" charset="0"/>
              </a:rPr>
              <a: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và</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các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chính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sách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hỗ</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trợ</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năng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lượng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giá</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khoảng</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3,4–4,8 cent/kWh</a:t>
            </a:r>
            <a:r>
              <a:rPr lang="en-US" sz="1400" dirty="0">
                <a:solidFill>
                  <a:srgbClr val="0000FF"/>
                </a:solidFill>
                <a:latin typeface="Arial" panose="020B0604020202020204" pitchFamily="34" charset="0"/>
                <a:cs typeface="Arial" panose="020B0604020202020204" pitchFamily="34" charset="0"/>
              </a:rPr>
              <a:t>. Việt Nam </a:t>
            </a:r>
            <a:r>
              <a:rPr lang="en-US" sz="1400" dirty="0" err="1">
                <a:solidFill>
                  <a:srgbClr val="0000FF"/>
                </a:solidFill>
                <a:latin typeface="Arial" panose="020B0604020202020204" pitchFamily="34" charset="0"/>
                <a:cs typeface="Arial" panose="020B0604020202020204" pitchFamily="34" charset="0"/>
              </a:rPr>
              <a:t>chưa</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có</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cơ</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chế</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đồng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bộ</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ảnh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hưởng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đến</a:t>
            </a:r>
            <a:r>
              <a:rPr lang="en-US" sz="1400"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hiệu</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quả</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và</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khả</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năng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cạnh</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tranh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của</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dự</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án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phân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nhôm</a:t>
            </a:r>
            <a:r>
              <a:rPr lang="en-US" sz="1400" dirty="0">
                <a:solidFill>
                  <a:srgbClr val="0000FF"/>
                </a:solidFill>
                <a:latin typeface="Arial" panose="020B0604020202020204" pitchFamily="34" charset="0"/>
                <a:cs typeface="Arial" panose="020B0604020202020204" pitchFamily="34" charset="0"/>
              </a:rPr>
              <a:t>.</a:t>
            </a:r>
          </a:p>
          <a:p>
            <a:pPr algn="just">
              <a:lnSpc>
                <a:spcPts val="1680"/>
              </a:lnSpc>
              <a:spcBef>
                <a:spcPts val="600"/>
              </a:spcBef>
              <a:spcAft>
                <a:spcPts val="600"/>
              </a:spcAft>
              <a:buNone/>
            </a:pPr>
            <a:r>
              <a:rPr lang="en-US" sz="1400" b="1" dirty="0">
                <a:solidFill>
                  <a:srgbClr val="FF0000"/>
                </a:solidFill>
                <a:latin typeface="Arial" panose="020B0604020202020204" pitchFamily="34" charset="0"/>
                <a:cs typeface="Arial" panose="020B0604020202020204" pitchFamily="34" charset="0"/>
              </a:rPr>
              <a:t>3) </a:t>
            </a:r>
            <a:r>
              <a:rPr lang="en-US" sz="1400" b="1" dirty="0" err="1">
                <a:solidFill>
                  <a:srgbClr val="FF0000"/>
                </a:solidFill>
                <a:latin typeface="Arial" panose="020B0604020202020204" pitchFamily="34" charset="0"/>
                <a:cs typeface="Arial" panose="020B0604020202020204" pitchFamily="34" charset="0"/>
              </a:rPr>
              <a:t>Hạ</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tầng</a:t>
            </a:r>
            <a:r>
              <a:rPr lang="en-US" sz="1400" b="1" dirty="0">
                <a:solidFill>
                  <a:srgbClr val="FF0000"/>
                </a:solidFill>
                <a:latin typeface="Arial" panose="020B0604020202020204" pitchFamily="34" charset="0"/>
                <a:cs typeface="Arial" panose="020B0604020202020204" pitchFamily="34" charset="0"/>
              </a:rPr>
              <a:t> logistics </a:t>
            </a:r>
            <a:r>
              <a:rPr lang="en-US" sz="1400" b="1" dirty="0" err="1">
                <a:solidFill>
                  <a:srgbClr val="FF0000"/>
                </a:solidFill>
                <a:latin typeface="Arial" panose="020B0604020202020204" pitchFamily="34" charset="0"/>
                <a:cs typeface="Arial" panose="020B0604020202020204" pitchFamily="34" charset="0"/>
              </a:rPr>
              <a:t>và</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chính</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sách</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hỗ</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trợ</a:t>
            </a:r>
            <a:r>
              <a:rPr lang="en-US" sz="1400" b="1" dirty="0">
                <a:solidFill>
                  <a:srgbClr val="FF0000"/>
                </a:solidFill>
                <a:latin typeface="Arial" panose="020B0604020202020204" pitchFamily="34" charset="0"/>
                <a:cs typeface="Arial" panose="020B0604020202020204" pitchFamily="34" charset="0"/>
              </a:rPr>
              <a:t>: </a:t>
            </a:r>
            <a:r>
              <a:rPr lang="en-US" sz="1400" dirty="0">
                <a:solidFill>
                  <a:srgbClr val="0000FF"/>
                </a:solidFill>
                <a:latin typeface="Arial" panose="020B0604020202020204" pitchFamily="34" charset="0"/>
                <a:cs typeface="Arial" panose="020B0604020202020204" pitchFamily="34" charset="0"/>
              </a:rPr>
              <a:t>Tây Nguyên </a:t>
            </a:r>
            <a:r>
              <a:rPr lang="en-US" sz="1400" dirty="0" err="1">
                <a:solidFill>
                  <a:srgbClr val="0000FF"/>
                </a:solidFill>
                <a:latin typeface="Arial" panose="020B0604020202020204" pitchFamily="34" charset="0"/>
                <a:cs typeface="Arial" panose="020B0604020202020204" pitchFamily="34" charset="0"/>
              </a:rPr>
              <a:t>chưa</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có</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đường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sắt</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và</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cảng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biển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chuyên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dụng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phục</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vụ</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chuỗi</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bô-xít</a:t>
            </a:r>
            <a:r>
              <a:rPr lang="en-US" sz="1400" dirty="0">
                <a:solidFill>
                  <a:srgbClr val="0000FF"/>
                </a:solidFill>
                <a:latin typeface="Arial" panose="020B0604020202020204" pitchFamily="34" charset="0"/>
                <a:cs typeface="Arial" panose="020B0604020202020204" pitchFamily="34" charset="0"/>
              </a:rPr>
              <a:t> – </a:t>
            </a:r>
            <a:r>
              <a:rPr lang="en-US" sz="1400" dirty="0" err="1">
                <a:solidFill>
                  <a:srgbClr val="0000FF"/>
                </a:solidFill>
                <a:latin typeface="Arial" panose="020B0604020202020204" pitchFamily="34" charset="0"/>
                <a:cs typeface="Arial" panose="020B0604020202020204" pitchFamily="34" charset="0"/>
              </a:rPr>
              <a:t>alumin</a:t>
            </a:r>
            <a:r>
              <a:rPr lang="en-US" sz="1400" dirty="0">
                <a:solidFill>
                  <a:srgbClr val="0000FF"/>
                </a:solidFill>
                <a:latin typeface="Arial" panose="020B0604020202020204" pitchFamily="34" charset="0"/>
                <a:cs typeface="Arial" panose="020B0604020202020204" pitchFamily="34" charset="0"/>
              </a:rPr>
              <a:t> – </a:t>
            </a:r>
            <a:r>
              <a:rPr lang="en-US" sz="1400" dirty="0" err="1">
                <a:solidFill>
                  <a:srgbClr val="0000FF"/>
                </a:solidFill>
                <a:latin typeface="Arial" panose="020B0604020202020204" pitchFamily="34" charset="0"/>
                <a:cs typeface="Arial" panose="020B0604020202020204" pitchFamily="34" charset="0"/>
              </a:rPr>
              <a:t>nhôm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khoảng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cách</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vận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chuyển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đến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cảng</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biển</a:t>
            </a:r>
            <a:r>
              <a:rPr lang="en-US" sz="1400"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trên</a:t>
            </a:r>
            <a:r>
              <a:rPr lang="en-US" sz="1400" b="1" dirty="0">
                <a:solidFill>
                  <a:srgbClr val="0000FF"/>
                </a:solidFill>
                <a:latin typeface="Arial" panose="020B0604020202020204" pitchFamily="34" charset="0"/>
                <a:cs typeface="Arial" panose="020B0604020202020204" pitchFamily="34" charset="0"/>
              </a:rPr>
              <a:t> 200 km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làm</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tăng</a:t>
            </a:r>
            <a:r>
              <a:rPr lang="en-US" sz="1400" dirty="0">
                <a:solidFill>
                  <a:srgbClr val="0000FF"/>
                </a:solidFill>
                <a:latin typeface="Arial" panose="020B0604020202020204" pitchFamily="34" charset="0"/>
                <a:cs typeface="Arial" panose="020B0604020202020204" pitchFamily="34" charset="0"/>
              </a:rPr>
              <a:t> chi </a:t>
            </a:r>
            <a:r>
              <a:rPr lang="en-US" sz="1400" dirty="0" err="1">
                <a:solidFill>
                  <a:srgbClr val="0000FF"/>
                </a:solidFill>
                <a:latin typeface="Arial" panose="020B0604020202020204" pitchFamily="34" charset="0"/>
                <a:cs typeface="Arial" panose="020B0604020202020204" pitchFamily="34" charset="0"/>
              </a:rPr>
              <a:t>phí</a:t>
            </a:r>
            <a:r>
              <a:rPr lang="en-US" sz="1400" dirty="0">
                <a:solidFill>
                  <a:srgbClr val="0000FF"/>
                </a:solidFill>
                <a:latin typeface="Arial" panose="020B0604020202020204" pitchFamily="34" charset="0"/>
                <a:cs typeface="Arial" panose="020B0604020202020204" pitchFamily="34" charset="0"/>
              </a:rPr>
              <a:t> logistics). </a:t>
            </a:r>
          </a:p>
          <a:p>
            <a:pPr algn="just">
              <a:lnSpc>
                <a:spcPts val="1680"/>
              </a:lnSpc>
              <a:spcBef>
                <a:spcPts val="600"/>
              </a:spcBef>
              <a:spcAft>
                <a:spcPts val="600"/>
              </a:spcAft>
              <a:buNone/>
            </a:pPr>
            <a:r>
              <a:rPr lang="en-US" sz="1400" b="1" dirty="0">
                <a:solidFill>
                  <a:srgbClr val="FF0000"/>
                </a:solidFill>
                <a:latin typeface="Arial" panose="020B0604020202020204" pitchFamily="34" charset="0"/>
                <a:cs typeface="Arial" panose="020B0604020202020204" pitchFamily="34" charset="0"/>
              </a:rPr>
              <a:t>4) Nhu </a:t>
            </a:r>
            <a:r>
              <a:rPr lang="en-US" sz="1400" b="1" dirty="0" err="1">
                <a:solidFill>
                  <a:srgbClr val="FF0000"/>
                </a:solidFill>
                <a:latin typeface="Arial" panose="020B0604020202020204" pitchFamily="34" charset="0"/>
                <a:cs typeface="Arial" panose="020B0604020202020204" pitchFamily="34" charset="0"/>
              </a:rPr>
              <a:t>cầu</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vốn</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đầu</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tư</a:t>
            </a:r>
            <a:r>
              <a:rPr lang="en-US" sz="1400" b="1" dirty="0">
                <a:solidFill>
                  <a:srgbClr val="FF0000"/>
                </a:solidFill>
                <a:latin typeface="Arial" panose="020B0604020202020204" pitchFamily="34" charset="0"/>
                <a:cs typeface="Arial" panose="020B0604020202020204" pitchFamily="34" charset="0"/>
              </a:rPr>
              <a:t> </a:t>
            </a:r>
            <a:r>
              <a:rPr lang="en-US" sz="1400" b="1" dirty="0" err="1">
                <a:solidFill>
                  <a:srgbClr val="FF0000"/>
                </a:solidFill>
                <a:latin typeface="Arial" panose="020B0604020202020204" pitchFamily="34" charset="0"/>
                <a:cs typeface="Arial" panose="020B0604020202020204" pitchFamily="34" charset="0"/>
              </a:rPr>
              <a:t>lớn</a:t>
            </a:r>
            <a:endParaRPr lang="en-US" sz="1400" dirty="0">
              <a:solidFill>
                <a:srgbClr val="FF0000"/>
              </a:solidFill>
              <a:latin typeface="Arial" panose="020B0604020202020204" pitchFamily="34" charset="0"/>
              <a:cs typeface="Arial" panose="020B0604020202020204" pitchFamily="34" charset="0"/>
            </a:endParaRPr>
          </a:p>
          <a:p>
            <a:pPr lvl="0" algn="just">
              <a:lnSpc>
                <a:spcPts val="1680"/>
              </a:lnSpc>
              <a:spcBef>
                <a:spcPts val="600"/>
              </a:spcBef>
              <a:spcAft>
                <a:spcPts val="600"/>
              </a:spcAft>
            </a:pP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Alumin</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800–1.000 USD/</a:t>
            </a:r>
            <a:r>
              <a:rPr lang="en-US" sz="1400" b="1" dirty="0" err="1">
                <a:solidFill>
                  <a:srgbClr val="0000FF"/>
                </a:solidFill>
                <a:latin typeface="Arial" panose="020B0604020202020204" pitchFamily="34" charset="0"/>
                <a:cs typeface="Arial" panose="020B0604020202020204" pitchFamily="34" charset="0"/>
              </a:rPr>
              <a:t>tấn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suất</a:t>
            </a:r>
            <a:r>
              <a:rPr lang="en-US" sz="1400" dirty="0">
                <a:solidFill>
                  <a:srgbClr val="0000FF"/>
                </a:solidFill>
                <a:latin typeface="Arial" panose="020B0604020202020204" pitchFamily="34" charset="0"/>
                <a:cs typeface="Arial" panose="020B0604020202020204" pitchFamily="34" charset="0"/>
              </a:rPr>
              <a:t>.</a:t>
            </a:r>
          </a:p>
          <a:p>
            <a:pPr lvl="0" algn="just">
              <a:lnSpc>
                <a:spcPts val="1680"/>
              </a:lnSpc>
              <a:spcBef>
                <a:spcPts val="600"/>
              </a:spcBef>
              <a:spcAft>
                <a:spcPts val="600"/>
              </a:spcAft>
            </a:pP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phân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nhôm</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2.500–2.800 USD/</a:t>
            </a:r>
            <a:r>
              <a:rPr lang="en-US" sz="1400" b="1" dirty="0" err="1">
                <a:solidFill>
                  <a:srgbClr val="0000FF"/>
                </a:solidFill>
                <a:latin typeface="Arial" panose="020B0604020202020204" pitchFamily="34" charset="0"/>
                <a:cs typeface="Arial" panose="020B0604020202020204" pitchFamily="34" charset="0"/>
              </a:rPr>
              <a:t>tấn</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công</a:t>
            </a:r>
            <a:r>
              <a:rPr lang="en-US" sz="1400" b="1" dirty="0">
                <a:solidFill>
                  <a:srgbClr val="0000FF"/>
                </a:solidFill>
                <a:latin typeface="Arial" panose="020B0604020202020204" pitchFamily="34" charset="0"/>
                <a:cs typeface="Arial" panose="020B0604020202020204" pitchFamily="34" charset="0"/>
              </a:rPr>
              <a:t> </a:t>
            </a:r>
            <a:r>
              <a:rPr lang="en-US" sz="1400" b="1" dirty="0" err="1">
                <a:solidFill>
                  <a:srgbClr val="0000FF"/>
                </a:solidFill>
                <a:latin typeface="Arial" panose="020B0604020202020204" pitchFamily="34" charset="0"/>
                <a:cs typeface="Arial" panose="020B0604020202020204" pitchFamily="34" charset="0"/>
              </a:rPr>
              <a:t>suất</a:t>
            </a:r>
            <a:r>
              <a:rPr lang="en-US" sz="1400" dirty="0">
                <a:solidFill>
                  <a:srgbClr val="0000FF"/>
                </a:solidFill>
                <a:latin typeface="Arial" panose="020B0604020202020204" pitchFamily="34" charset="0"/>
                <a:cs typeface="Arial" panose="020B0604020202020204" pitchFamily="34" charset="0"/>
              </a:rPr>
              <a:t>.</a:t>
            </a:r>
          </a:p>
          <a:p>
            <a:pPr lvl="0" algn="just">
              <a:lnSpc>
                <a:spcPts val="1680"/>
              </a:lnSpc>
              <a:spcBef>
                <a:spcPts val="600"/>
              </a:spcBef>
              <a:spcAft>
                <a:spcPts val="600"/>
              </a:spcAft>
            </a:pP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Điện</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tự</a:t>
            </a:r>
            <a:r>
              <a:rPr lang="en-US" sz="1400" dirty="0">
                <a:solidFill>
                  <a:srgbClr val="0000FF"/>
                </a:solidFill>
                <a:latin typeface="Arial" panose="020B0604020202020204" pitchFamily="34" charset="0"/>
                <a:cs typeface="Arial" panose="020B0604020202020204" pitchFamily="34" charset="0"/>
              </a:rPr>
              <a:t> </a:t>
            </a:r>
            <a:r>
              <a:rPr lang="en-US" sz="1400" dirty="0" err="1">
                <a:solidFill>
                  <a:srgbClr val="0000FF"/>
                </a:solidFill>
                <a:latin typeface="Arial" panose="020B0604020202020204" pitchFamily="34" charset="0"/>
                <a:cs typeface="Arial" panose="020B0604020202020204" pitchFamily="34" charset="0"/>
              </a:rPr>
              <a:t>dùng</a:t>
            </a:r>
            <a:r>
              <a:rPr lang="en-US" sz="1400" dirty="0">
                <a:solidFill>
                  <a:srgbClr val="0000FF"/>
                </a:solidFill>
                <a:latin typeface="Arial" panose="020B0604020202020204" pitchFamily="34" charset="0"/>
                <a:cs typeface="Arial" panose="020B0604020202020204" pitchFamily="34" charset="0"/>
              </a:rPr>
              <a:t>: </a:t>
            </a:r>
            <a:r>
              <a:rPr lang="en-US" sz="1400" b="1" dirty="0">
                <a:solidFill>
                  <a:srgbClr val="0000FF"/>
                </a:solidFill>
                <a:latin typeface="Arial" panose="020B0604020202020204" pitchFamily="34" charset="0"/>
                <a:cs typeface="Arial" panose="020B0604020202020204" pitchFamily="34" charset="0"/>
              </a:rPr>
              <a:t>1.800–2.000 USD/MW</a:t>
            </a:r>
            <a:r>
              <a:rPr lang="en-US" sz="1400" dirty="0">
                <a:solidFill>
                  <a:srgbClr val="0000FF"/>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49854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560CCDF-F208-F70B-641E-8132E08AA98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4F33B89-3272-A25E-7138-AB3DE8CC59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F2A7F870-D36C-7DDA-9188-A1C8EC5F8E5B}"/>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3" name="Subtitle 5">
            <a:extLst>
              <a:ext uri="{FF2B5EF4-FFF2-40B4-BE49-F238E27FC236}">
                <a16:creationId xmlns:a16="http://schemas.microsoft.com/office/drawing/2014/main" id="{658F4286-2F09-63F1-439E-52F2BB7772DC}"/>
              </a:ext>
            </a:extLst>
          </p:cNvPr>
          <p:cNvSpPr>
            <a:spLocks noGrp="1"/>
          </p:cNvSpPr>
          <p:nvPr>
            <p:ph type="subTitle" idx="1"/>
          </p:nvPr>
        </p:nvSpPr>
        <p:spPr>
          <a:xfrm>
            <a:off x="609600" y="1981200"/>
            <a:ext cx="7973786" cy="2057400"/>
          </a:xfrm>
        </p:spPr>
        <p:txBody>
          <a:bodyPr>
            <a:normAutofit/>
          </a:bodyPr>
          <a:lstStyle/>
          <a:p>
            <a:pPr>
              <a:lnSpc>
                <a:spcPct val="150000"/>
              </a:lnSpc>
            </a:pP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CÁC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KIẾN</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NGHỊ</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ĐỀ</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XUẤT</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ĐỂ</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THÚC</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ĐẨY</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PHÁT</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TRIỂN</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CÔNG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NGHIỆP</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BÔ</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XÍT</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ALUMIN</a:t>
            </a:r>
            <a:r>
              <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 - </a:t>
            </a:r>
            <a:r>
              <a:rPr lang="en-US" sz="2400" b="1" dirty="0" err="1">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rPr>
              <a:t>NHÔM</a:t>
            </a:r>
            <a:endParaRPr lang="en-US" sz="24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a:p>
            <a:pPr>
              <a:lnSpc>
                <a:spcPct val="150000"/>
              </a:lnSpc>
            </a:pPr>
            <a:endParaRPr lang="en-US" sz="3600" b="1" dirty="0">
              <a:ln w="3175" cmpd="sng">
                <a:noFill/>
              </a:ln>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218EA33F-DC42-6808-6700-B627890EF2D0}"/>
              </a:ext>
            </a:extLst>
          </p:cNvPr>
          <p:cNvSpPr txBox="1"/>
          <p:nvPr/>
        </p:nvSpPr>
        <p:spPr>
          <a:xfrm>
            <a:off x="691923" y="3505200"/>
            <a:ext cx="7924800" cy="859210"/>
          </a:xfrm>
          <a:prstGeom prst="rect">
            <a:avLst/>
          </a:prstGeom>
          <a:noFill/>
        </p:spPr>
        <p:txBody>
          <a:bodyPr wrap="square">
            <a:spAutoFit/>
          </a:bodyPr>
          <a:lstStyle/>
          <a:p>
            <a:pPr algn="just">
              <a:lnSpc>
                <a:spcPct val="89286"/>
              </a:lnSpc>
              <a:spcBef>
                <a:spcPts val="600"/>
              </a:spcBef>
              <a:spcAft>
                <a:spcPts val="600"/>
              </a:spcAft>
              <a:buNone/>
            </a:pP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Để</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ngành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công</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nghiệp</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bô</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xít</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alumin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Việt Nam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bước</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sang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giai</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đoạn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phát</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triển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mới</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hình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thành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chuỗi</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giá</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trị</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hoàn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chỉnh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từ</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khai</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thác</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đến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sản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xuất</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alumin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và</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chế</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biến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sau</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theo</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mô</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hình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kinh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tế</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tuần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hoàn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hướng</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tới</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phát</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triển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bền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vững</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và</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góp</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phần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tăng</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trưởng</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hai</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con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số</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TKV</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kiến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nghị</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cấp</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thẩm</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quyền</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xem</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xét</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ban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hành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các</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cơ</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chế</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chính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sách</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sau</a:t>
            </a:r>
            <a:r>
              <a:rPr lang="en-US" sz="1400" i="1"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a:t>
            </a:r>
            <a:endParaRPr lang="en-US" sz="1400" i="1"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5735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843EB2-2897-B807-A386-7C6101CF5C4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9DB919B-90EB-33CB-7660-A33EBEB99F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CE75FA46-3C54-4AB4-B5A5-29313B6A8947}"/>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11" name="TextBox 10">
            <a:extLst>
              <a:ext uri="{FF2B5EF4-FFF2-40B4-BE49-F238E27FC236}">
                <a16:creationId xmlns:a16="http://schemas.microsoft.com/office/drawing/2014/main" id="{60C6E8AB-360D-F493-0001-F68DB5B0EDCA}"/>
              </a:ext>
            </a:extLst>
          </p:cNvPr>
          <p:cNvSpPr txBox="1"/>
          <p:nvPr/>
        </p:nvSpPr>
        <p:spPr>
          <a:xfrm>
            <a:off x="762000" y="990600"/>
            <a:ext cx="7848600" cy="4460195"/>
          </a:xfrm>
          <a:prstGeom prst="rect">
            <a:avLst/>
          </a:prstGeom>
          <a:noFill/>
        </p:spPr>
        <p:txBody>
          <a:bodyPr wrap="square">
            <a:spAutoFit/>
          </a:bodyPr>
          <a:lstStyle/>
          <a:p>
            <a:pPr algn="just">
              <a:lnSpc>
                <a:spcPts val="2200"/>
              </a:lnSpc>
              <a:spcBef>
                <a:spcPts val="600"/>
              </a:spcBef>
              <a:spcAft>
                <a:spcPts val="600"/>
              </a:spcAft>
              <a:buNone/>
            </a:pP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i</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Về</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năng</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lượng</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cho</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sản</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xuất</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nhôm</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Cho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phép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đầu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tư</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các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dự</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án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nhà</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máy</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nhiệt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than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và</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nguồn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năng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lượng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tái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tạo</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ngoài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quy</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hoạch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phát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triển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lực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thuộc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Tổ</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hợp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theo</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hình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thức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tự</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đầu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tư</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tự</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sản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xuất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tự</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tiêu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thụ</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kết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hợp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cơ</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chế</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mua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bán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trực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tiếp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giữa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đơn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vị</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phát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ngoài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năng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lượng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tái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tạo</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và</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khách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hàng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sử</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dụng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lớn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thông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qua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đường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dây</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kết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nối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riêng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và</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lưới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quốc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nghiên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cứu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cơ</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chế</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giá</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theo</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giá</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bán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buôn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phù</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hợp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với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đặc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thù</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tiêu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thụ</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của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ngành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sản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xuất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và</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cơ</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chế</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mua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bán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trực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tiếp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DPPA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giữa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tổ</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hợp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phân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với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các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nguồn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ngoài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năng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lượng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tái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tạo</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như</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than,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thủy</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điện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khí</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a:t>
            </a:r>
          </a:p>
          <a:p>
            <a:pPr algn="just">
              <a:lnSpc>
                <a:spcPts val="2200"/>
              </a:lnSpc>
              <a:spcBef>
                <a:spcPts val="600"/>
              </a:spcBef>
              <a:spcAft>
                <a:spcPts val="600"/>
              </a:spcAft>
              <a:buNone/>
            </a:pP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(ii)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Về</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phát</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triển</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hạ</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tầng</a:t>
            </a:r>
            <a:r>
              <a:rPr lang="en-US"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logistic: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Nhà</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nước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ưu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tiên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đầu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tư</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đồng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bộ</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hệ</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thống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giao</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thông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logistics,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cảng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biển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đường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sắt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phục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vụ</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ngành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công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nghiệp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bô</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xít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alumin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nhômvà</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nghiên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cứu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các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cơ</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chế</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ưu</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đãi</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về</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thuế</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tín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dụng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khoa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học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công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nghệ</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nhằm</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nâng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cao</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năng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lực</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cạnh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tranh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của</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ngành</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công</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nghiệp</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bô</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xít</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alumin</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 </a:t>
            </a:r>
            <a:r>
              <a:rPr lang="en-US"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rPr>
              <a:t>nhôm</a:t>
            </a:r>
            <a:r>
              <a:rPr lang="en-US"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Việt Nam.</a:t>
            </a:r>
          </a:p>
        </p:txBody>
      </p:sp>
    </p:spTree>
    <p:extLst>
      <p:ext uri="{BB962C8B-B14F-4D97-AF65-F5344CB8AC3E}">
        <p14:creationId xmlns:p14="http://schemas.microsoft.com/office/powerpoint/2010/main" val="1815436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189F68F-2C28-F70A-16C1-7143B2B64D2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1EC5E8-0B37-8BA6-E3EE-538A4C4390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7" name="Title 7">
            <a:extLst>
              <a:ext uri="{FF2B5EF4-FFF2-40B4-BE49-F238E27FC236}">
                <a16:creationId xmlns:a16="http://schemas.microsoft.com/office/drawing/2014/main" id="{F783DFEA-CE8E-8A76-9F6C-D4B9A22CD095}"/>
              </a:ext>
            </a:extLst>
          </p:cNvPr>
          <p:cNvSpPr txBox="1">
            <a:spLocks/>
          </p:cNvSpPr>
          <p:nvPr/>
        </p:nvSpPr>
        <p:spPr>
          <a:xfrm>
            <a:off x="1066800" y="-206829"/>
            <a:ext cx="8001000" cy="89262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8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Garamond" panose="02020404030301010803"/>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
        <p:nvSpPr>
          <p:cNvPr id="11" name="TextBox 10">
            <a:extLst>
              <a:ext uri="{FF2B5EF4-FFF2-40B4-BE49-F238E27FC236}">
                <a16:creationId xmlns:a16="http://schemas.microsoft.com/office/drawing/2014/main" id="{3785A504-64AB-C6A1-CF55-E66ADF8CEDB5}"/>
              </a:ext>
            </a:extLst>
          </p:cNvPr>
          <p:cNvSpPr txBox="1"/>
          <p:nvPr/>
        </p:nvSpPr>
        <p:spPr>
          <a:xfrm>
            <a:off x="762000" y="1066800"/>
            <a:ext cx="7848600" cy="4178067"/>
          </a:xfrm>
          <a:prstGeom prst="rect">
            <a:avLst/>
          </a:prstGeom>
          <a:noFill/>
        </p:spPr>
        <p:txBody>
          <a:bodyPr wrap="square">
            <a:spAutoFit/>
          </a:bodyPr>
          <a:lstStyle/>
          <a:p>
            <a:pPr marL="0" marR="0" lvl="0" indent="0" algn="just" defTabSz="914400" rtl="0" eaLnBrk="1" fontAlgn="auto" latinLnBrk="0" hangingPunct="1">
              <a:lnSpc>
                <a:spcPts val="2200"/>
              </a:lnSpc>
              <a:spcBef>
                <a:spcPts val="600"/>
              </a:spcBef>
              <a:spcAft>
                <a:spcPts val="60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(iii)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Về</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thu</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xếp</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và</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huy</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động</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vốn</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đầu</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tư</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Chính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phủ</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xem</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xét</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nghiên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cứu</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có</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cơ</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chế</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bảo</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lãnh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đối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với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khoản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vay</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ưu</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đãi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từ</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nước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ngoài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cho</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dự</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điện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phân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nhôm</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qua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đó</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huy</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động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nguồn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vốn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dài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với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chi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phí</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hợp</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lý</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đáp</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ứng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nhu</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cầu</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vốn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lớn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và</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đặc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thù</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của</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dự</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điện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phân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nhôm</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just" defTabSz="914400" rtl="0" eaLnBrk="1" fontAlgn="auto" latinLnBrk="0" hangingPunct="1">
              <a:lnSpc>
                <a:spcPts val="2200"/>
              </a:lnSpc>
              <a:spcBef>
                <a:spcPts val="600"/>
              </a:spcBef>
              <a:spcAft>
                <a:spcPts val="60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a:t>
            </a:r>
            <a:r>
              <a:rPr lang="en-US" b="1" dirty="0" err="1">
                <a:solidFill>
                  <a:srgbClr val="FF0000"/>
                </a:solidFill>
                <a:latin typeface="Arial" panose="020B0604020202020204" pitchFamily="34" charset="0"/>
                <a:ea typeface="Times New Roman" panose="02020603050405020304" pitchFamily="18" charset="0"/>
                <a:cs typeface="Arial" panose="020B0604020202020204" pitchFamily="34" charset="0"/>
              </a:rPr>
              <a:t>i</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v)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Về</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quản</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lý</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sử</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dụng</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đất</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sau</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khai</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thác</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Cho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phép</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xây</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dựng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và</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thực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hiện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Đề</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/Phương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cải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tạo</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phục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hồi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môi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trường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(bao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gồm</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Đề</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/Phương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đã</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được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phê</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duyệt</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theo</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hướng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chỉ</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hoàn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thổ</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không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trồng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cây</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phục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hồi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môi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trường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Đất</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sau</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khai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hoàn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thổ</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được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hoàn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trả</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sớm</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cho</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địa</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phương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phục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vụ</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tái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định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canh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tái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định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cư</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phát</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triển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hạ</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tầng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hoặc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dự</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án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kinh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tế</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xã</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hội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phù</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hợp</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điều</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kiện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thực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tế</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quy</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hoạch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của</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địa</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phương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đồng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thời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cho</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phép</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địa</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phương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khi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tiếp</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nhận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quản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lý</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sử</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dụng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đất</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sau</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khai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thác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có</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cơ</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chế</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tài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chính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hoàn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trả</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kinh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phí</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doanh</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nghiệp</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đã</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ứng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vốn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thực</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hiện</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bồi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thường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giải</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phóng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mặt</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800" b="0" i="0" u="none" strike="noStrike" kern="1200" cap="none" spc="0" normalizeH="0" baseline="0" noProof="0" dirty="0" err="1">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bằng</a:t>
            </a:r>
            <a:r>
              <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12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7120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E21902C-153D-466C-B109-EFB15B332646}"/>
              </a:ext>
            </a:extLst>
          </p:cNvPr>
          <p:cNvSpPr>
            <a:spLocks noGrp="1"/>
          </p:cNvSpPr>
          <p:nvPr>
            <p:ph type="subTitle" idx="1"/>
          </p:nvPr>
        </p:nvSpPr>
        <p:spPr>
          <a:xfrm>
            <a:off x="0" y="2209800"/>
            <a:ext cx="9144000" cy="1295400"/>
          </a:xfrm>
        </p:spPr>
        <p:txBody>
          <a:bodyPr>
            <a:normAutofit fontScale="70000" lnSpcReduction="20000"/>
          </a:bodyPr>
          <a:lstStyle/>
          <a:p>
            <a:endParaRPr lang="en-US" b="1" dirty="0">
              <a:solidFill>
                <a:srgbClr val="FF0000"/>
              </a:solidFill>
            </a:endParaRPr>
          </a:p>
          <a:p>
            <a:endParaRPr lang="en-US" b="1" dirty="0">
              <a:solidFill>
                <a:srgbClr val="FF0000"/>
              </a:solidFill>
            </a:endParaRPr>
          </a:p>
          <a:p>
            <a:r>
              <a:rPr lang="en-US" sz="4600" b="1" dirty="0">
                <a:solidFill>
                  <a:srgbClr val="FF0000"/>
                </a:solidFill>
                <a:latin typeface="Arial" panose="020B0604020202020204" pitchFamily="34" charset="0"/>
                <a:cs typeface="Arial" panose="020B0604020202020204" pitchFamily="34" charset="0"/>
              </a:rPr>
              <a:t>TRÂN TRỌNG CẢM ƠN!</a:t>
            </a:r>
          </a:p>
          <a:p>
            <a:endParaRPr lang="en-US" sz="2800" dirty="0">
              <a:solidFill>
                <a:srgbClr val="0099FF"/>
              </a:solidFill>
            </a:endParaRPr>
          </a:p>
          <a:p>
            <a:endParaRPr lang="en-US" sz="2800" b="1" dirty="0">
              <a:solidFill>
                <a:srgbClr val="0099FF"/>
              </a:solidFill>
            </a:endParaRPr>
          </a:p>
          <a:p>
            <a:endParaRPr lang="en-US" sz="2800" dirty="0">
              <a:solidFill>
                <a:srgbClr val="0099FF"/>
              </a:solidFill>
            </a:endParaRPr>
          </a:p>
        </p:txBody>
      </p:sp>
      <p:pic>
        <p:nvPicPr>
          <p:cNvPr id="9" name="Picture 8">
            <a:extLst>
              <a:ext uri="{FF2B5EF4-FFF2-40B4-BE49-F238E27FC236}">
                <a16:creationId xmlns:a16="http://schemas.microsoft.com/office/drawing/2014/main" id="{E5813189-C9BC-47FA-8615-0E44A5E8F6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106363"/>
            <a:ext cx="940933" cy="731837"/>
          </a:xfrm>
          <a:prstGeom prst="rect">
            <a:avLst/>
          </a:prstGeom>
        </p:spPr>
      </p:pic>
      <p:sp>
        <p:nvSpPr>
          <p:cNvPr id="11" name="Title 7">
            <a:extLst>
              <a:ext uri="{FF2B5EF4-FFF2-40B4-BE49-F238E27FC236}">
                <a16:creationId xmlns:a16="http://schemas.microsoft.com/office/drawing/2014/main" id="{7214C682-1198-4F4A-AAA0-4CB098540027}"/>
              </a:ext>
            </a:extLst>
          </p:cNvPr>
          <p:cNvSpPr txBox="1">
            <a:spLocks/>
          </p:cNvSpPr>
          <p:nvPr/>
        </p:nvSpPr>
        <p:spPr>
          <a:xfrm>
            <a:off x="1066800" y="-228600"/>
            <a:ext cx="8001000" cy="914399"/>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40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TẬP ĐOÀN CÔNG NGHIỆP THAN - KHOÁNG SẢN VIỆT NAM</a:t>
            </a:r>
            <a:br>
              <a:rPr kumimoji="0" lang="en-US" sz="1300" b="1" i="0" u="none" strike="noStrike" kern="1200" cap="none" spc="0" normalizeH="0" baseline="0" noProof="0" dirty="0">
                <a:ln w="3175" cmpd="sng">
                  <a:noFill/>
                </a:ln>
                <a:solidFill>
                  <a:srgbClr val="0033CC"/>
                </a:solidFill>
                <a:effectLst/>
                <a:uLnTx/>
                <a:uFillTx/>
                <a:latin typeface="Calibri"/>
                <a:ea typeface="Adobe Gothic Std B" pitchFamily="34" charset="-128"/>
                <a:cs typeface="Times New Roman" pitchFamily="18" charset="0"/>
              </a:rPr>
            </a:br>
            <a:r>
              <a:rPr kumimoji="0" lang="en-US" sz="1200" b="1" i="0" u="none" strike="noStrike" kern="1200" cap="none" spc="0" normalizeH="0" baseline="0" noProof="0" dirty="0">
                <a:ln w="3175" cmpd="sng">
                  <a:noFill/>
                </a:ln>
                <a:solidFill>
                  <a:srgbClr val="0033CC"/>
                </a:solidFill>
                <a:effectLst/>
                <a:uLnTx/>
                <a:uFillTx/>
                <a:latin typeface="Arial" panose="020B0604020202020204" pitchFamily="34" charset="0"/>
                <a:ea typeface="Adobe Gothic Std B" pitchFamily="34" charset="-128"/>
                <a:cs typeface="Arial" panose="020B0604020202020204" pitchFamily="34" charset="0"/>
              </a:rPr>
              <a:t>VIETNAM NATIONAL COAL AND MINERAL INDUSTRIES HOLDING CORPORATION LIMITED</a:t>
            </a:r>
          </a:p>
        </p:txBody>
      </p:sp>
    </p:spTree>
    <p:extLst>
      <p:ext uri="{BB962C8B-B14F-4D97-AF65-F5344CB8AC3E}">
        <p14:creationId xmlns:p14="http://schemas.microsoft.com/office/powerpoint/2010/main" val="33577322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Custom Design">
  <a:themeElements>
    <a:clrScheme name="Custom 1">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3803</TotalTime>
  <Words>4201</Words>
  <Application>Microsoft Office PowerPoint</Application>
  <PresentationFormat>On-screen Show (4:3)</PresentationFormat>
  <Paragraphs>194</Paragraphs>
  <Slides>24</Slides>
  <Notes>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24</vt:i4>
      </vt:variant>
    </vt:vector>
  </HeadingPairs>
  <TitlesOfParts>
    <vt:vector size="36" baseType="lpstr">
      <vt:lpstr>Abadi</vt:lpstr>
      <vt:lpstr>Adobe Gothic Std B</vt:lpstr>
      <vt:lpstr>Aptos</vt:lpstr>
      <vt:lpstr>Arial</vt:lpstr>
      <vt:lpstr>Arial </vt:lpstr>
      <vt:lpstr>Calibri</vt:lpstr>
      <vt:lpstr>Garamond</vt:lpstr>
      <vt:lpstr>Tahoma</vt:lpstr>
      <vt:lpstr>Times New Roman</vt:lpstr>
      <vt:lpstr>1_Custom Design</vt:lpstr>
      <vt:lpstr>Custom Design</vt:lpstr>
      <vt:lpstr>Organic</vt:lpstr>
      <vt:lpstr>TẬP ĐOÀN CÔNG NGHIỆP THAN - KHOÁNG SẢN VIỆT NAM VIETNAM NATIONAL COAL AND MINERAL INDUSTRIES HOLDING CORPORATION LIMITED</vt:lpstr>
      <vt:lpstr>TẬP ĐOÀN CÔNG NGHIỆP THAN - KHOÁNG SẢN VIỆT NAM VIETNAM NATIONAL COAL AND MINERAL INDUSTRIES HOLDING CORPORATION LIMITED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Cuong Le Cong</cp:lastModifiedBy>
  <cp:revision>296</cp:revision>
  <cp:lastPrinted>2026-10-07T04:21:31Z</cp:lastPrinted>
  <dcterms:created xsi:type="dcterms:W3CDTF">2019-09-08T14:09:54Z</dcterms:created>
  <dcterms:modified xsi:type="dcterms:W3CDTF">2026-10-07T08:41:20Z</dcterms:modified>
</cp:coreProperties>
</file>